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62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86EC-DFBD-479B-AF84-F351018912B5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63D4-3926-4915-82A3-61B1FCFF6B3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86EC-DFBD-479B-AF84-F351018912B5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63D4-3926-4915-82A3-61B1FCFF6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86EC-DFBD-479B-AF84-F351018912B5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63D4-3926-4915-82A3-61B1FCFF6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11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83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679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14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754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636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075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74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86EC-DFBD-479B-AF84-F351018912B5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63D4-3926-4915-82A3-61B1FCFF6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63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270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33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86EC-DFBD-479B-AF84-F351018912B5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63D4-3926-4915-82A3-61B1FCFF6B3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86EC-DFBD-479B-AF84-F351018912B5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63D4-3926-4915-82A3-61B1FCFF6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86EC-DFBD-479B-AF84-F351018912B5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63D4-3926-4915-82A3-61B1FCFF6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86EC-DFBD-479B-AF84-F351018912B5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63D4-3926-4915-82A3-61B1FCFF6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86EC-DFBD-479B-AF84-F351018912B5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63D4-3926-4915-82A3-61B1FCFF6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86EC-DFBD-479B-AF84-F351018912B5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63D4-3926-4915-82A3-61B1FCFF6B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86EC-DFBD-479B-AF84-F351018912B5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C763D4-3926-4915-82A3-61B1FCFF6B3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1E86EC-DFBD-479B-AF84-F351018912B5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C763D4-3926-4915-82A3-61B1FCFF6B37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32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hosinterventions.com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863" y="3644900"/>
            <a:ext cx="9421813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488812" y="3242648"/>
            <a:ext cx="8363472" cy="1225015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4800" dirty="0" smtClean="0"/>
              <a:t>Pastoral Director, Royal Grammar School, Newcastle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763" y="115888"/>
            <a:ext cx="2513012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0" y="6078764"/>
            <a:ext cx="3024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600" dirty="0" smtClean="0">
                <a:solidFill>
                  <a:prstClr val="white"/>
                </a:solidFill>
                <a:cs typeface="Arial" charset="0"/>
              </a:rPr>
              <a:t>#SNEsummit15</a:t>
            </a:r>
          </a:p>
        </p:txBody>
      </p:sp>
      <p:sp>
        <p:nvSpPr>
          <p:cNvPr id="2055" name="TextBox 5"/>
          <p:cNvSpPr txBox="1">
            <a:spLocks noChangeArrowheads="1"/>
          </p:cNvSpPr>
          <p:nvPr/>
        </p:nvSpPr>
        <p:spPr bwMode="auto">
          <a:xfrm>
            <a:off x="1372394" y="2132856"/>
            <a:ext cx="63658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6000" b="1" dirty="0" smtClean="0">
                <a:solidFill>
                  <a:prstClr val="black"/>
                </a:solidFill>
                <a:cs typeface="Arial" charset="0"/>
              </a:rPr>
              <a:t>Sue Baillie</a:t>
            </a:r>
          </a:p>
        </p:txBody>
      </p:sp>
      <p:sp>
        <p:nvSpPr>
          <p:cNvPr id="2" name="AutoShape 2" descr="Image result for capita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591" y="5047769"/>
            <a:ext cx="2194693" cy="103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21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No more hand-wringing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Sue Baillie </a:t>
            </a:r>
          </a:p>
          <a:p>
            <a:r>
              <a:rPr lang="en-GB" dirty="0" smtClean="0"/>
              <a:t>Pastoral Director</a:t>
            </a:r>
          </a:p>
          <a:p>
            <a:r>
              <a:rPr lang="en-GB" dirty="0" smtClean="0"/>
              <a:t>Newcastle Royal Grammar School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229200"/>
            <a:ext cx="792088" cy="131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10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1384" y="2142761"/>
            <a:ext cx="33843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12-15 year-olds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Family relationships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Self-esteem/unhappiness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Bullying/online bullying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Self-harm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Suicidal feelings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Sex and relationships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School/education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Friendship issues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Sexual abuse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Physical abuse</a:t>
            </a:r>
          </a:p>
        </p:txBody>
      </p:sp>
      <p:sp>
        <p:nvSpPr>
          <p:cNvPr id="3" name="Rectangle 2"/>
          <p:cNvSpPr/>
          <p:nvPr/>
        </p:nvSpPr>
        <p:spPr>
          <a:xfrm>
            <a:off x="4716016" y="2129262"/>
            <a:ext cx="35283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16-18 year-olds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Family relationships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Self-esteem/unhappiness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Sex and relationships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Suicidal feelings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Mental health/depression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Sexual abuse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Self-harm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Pregnancy and parenting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School/education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Friendship issues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124744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Recent research for </a:t>
            </a:r>
            <a:r>
              <a:rPr lang="en-GB" sz="2000" b="1" dirty="0" err="1" smtClean="0"/>
              <a:t>Childline</a:t>
            </a:r>
            <a:r>
              <a:rPr lang="en-GB" sz="2000" b="1" dirty="0" smtClean="0"/>
              <a:t> suggests that the top 10 issues are….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512634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should schools react?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11560" y="2136339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School swift to identify problems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Staff confident/competent to help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Staff approachable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Children trusting staff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In-school health and counselling services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Engagement with families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Efficient contact with support/health bodies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Communication within staff to minimise other pressures and coordinate support</a:t>
            </a:r>
          </a:p>
        </p:txBody>
      </p:sp>
    </p:spTree>
    <p:extLst>
      <p:ext uri="{BB962C8B-B14F-4D97-AF65-F5344CB8AC3E}">
        <p14:creationId xmlns:p14="http://schemas.microsoft.com/office/powerpoint/2010/main" val="3783712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can schools be proactive?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11560" y="2636912"/>
            <a:ext cx="698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Develop resilience</a:t>
            </a:r>
            <a:endParaRPr lang="en-GB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Handle sources of stress </a:t>
            </a:r>
            <a:r>
              <a:rPr lang="en-GB" sz="2400" dirty="0"/>
              <a:t>and anxiety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Realism v </a:t>
            </a:r>
            <a:r>
              <a:rPr lang="en-GB" sz="2400" dirty="0" smtClean="0"/>
              <a:t>helplessness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To understand and avoid danger</a:t>
            </a:r>
            <a:endParaRPr lang="en-GB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Keep healthy</a:t>
            </a:r>
            <a:endParaRPr lang="en-GB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Seek help (internally and externally)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844824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/>
                </a:solidFill>
              </a:rPr>
              <a:t>By helping students….</a:t>
            </a:r>
            <a:endParaRPr lang="en-GB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0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schools be proactive?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91683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By engaging with…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2564904"/>
            <a:ext cx="56166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/>
              <a:t>Family problems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/>
              <a:t>Parental helplessness/need for help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/>
              <a:t>Friendship groups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/>
              <a:t>Culture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400" dirty="0"/>
              <a:t>digital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400" dirty="0"/>
              <a:t>social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400" dirty="0"/>
              <a:t>sexual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400" dirty="0"/>
              <a:t>alcohol/substance misuse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/>
              <a:t>Outside professionals</a:t>
            </a:r>
          </a:p>
          <a:p>
            <a:pPr algn="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80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they won’t engage…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132856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Recent research by </a:t>
            </a:r>
            <a:r>
              <a:rPr lang="en-GB" dirty="0" err="1" smtClean="0"/>
              <a:t>Boulton</a:t>
            </a:r>
            <a:r>
              <a:rPr lang="en-GB" dirty="0" smtClean="0"/>
              <a:t>, </a:t>
            </a:r>
            <a:r>
              <a:rPr lang="en-GB" dirty="0" err="1" smtClean="0"/>
              <a:t>Boulton</a:t>
            </a:r>
            <a:r>
              <a:rPr lang="en-GB" dirty="0" smtClean="0"/>
              <a:t> and Down(</a:t>
            </a:r>
            <a:r>
              <a:rPr lang="en-GB" dirty="0" smtClean="0">
                <a:hlinkClick r:id="rId2"/>
              </a:rPr>
              <a:t>www.ethosinterventions.com</a:t>
            </a:r>
            <a:r>
              <a:rPr lang="en-GB" dirty="0" smtClean="0"/>
              <a:t>)</a:t>
            </a:r>
          </a:p>
          <a:p>
            <a:r>
              <a:rPr lang="en-GB" dirty="0" smtClean="0"/>
              <a:t>suggests that there are some significant barriers to both students and parents talking to school about their problems.</a:t>
            </a:r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Both are worried about stigmatisation and that they will lose control of the situation.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Whilst students express the desire for self efficacy they don’t possess the tools to achieve it and therefore leave themselves without support and effectively silent.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Parents and students may need a lot of convincing that the school can effectively help – model self efficacy, adaptive learning, resilience and open dialogue.</a:t>
            </a:r>
          </a:p>
        </p:txBody>
      </p:sp>
    </p:spTree>
    <p:extLst>
      <p:ext uri="{BB962C8B-B14F-4D97-AF65-F5344CB8AC3E}">
        <p14:creationId xmlns:p14="http://schemas.microsoft.com/office/powerpoint/2010/main" val="92304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759</TotalTime>
  <Words>281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Flow</vt:lpstr>
      <vt:lpstr>Office Theme</vt:lpstr>
      <vt:lpstr>Pastoral Director, Royal Grammar School, Newcastle</vt:lpstr>
      <vt:lpstr>No more hand-wringing</vt:lpstr>
      <vt:lpstr>PowerPoint Presentation</vt:lpstr>
      <vt:lpstr>How should schools react?</vt:lpstr>
      <vt:lpstr>How can schools be proactive?</vt:lpstr>
      <vt:lpstr>How can schools be proactive?</vt:lpstr>
      <vt:lpstr>When they won’t engage…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more handwringing</dc:title>
  <dc:creator>S.Baillie</dc:creator>
  <cp:lastModifiedBy>Ellie Geddes</cp:lastModifiedBy>
  <cp:revision>13</cp:revision>
  <dcterms:created xsi:type="dcterms:W3CDTF">2015-10-08T07:35:40Z</dcterms:created>
  <dcterms:modified xsi:type="dcterms:W3CDTF">2015-10-14T09:21:04Z</dcterms:modified>
</cp:coreProperties>
</file>