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61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11B0-CD8D-448F-9416-C13E7CA4C9B6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4C33BD-7E9E-4275-8159-7EF94B6479F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11B0-CD8D-448F-9416-C13E7CA4C9B6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33BD-7E9E-4275-8159-7EF94B6479F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4C33BD-7E9E-4275-8159-7EF94B6479F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11B0-CD8D-448F-9416-C13E7CA4C9B6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491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128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589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920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333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778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741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92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11B0-CD8D-448F-9416-C13E7CA4C9B6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4C33BD-7E9E-4275-8159-7EF94B6479F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004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278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01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11B0-CD8D-448F-9416-C13E7CA4C9B6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4C33BD-7E9E-4275-8159-7EF94B6479F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F211B0-CD8D-448F-9416-C13E7CA4C9B6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33BD-7E9E-4275-8159-7EF94B6479F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11B0-CD8D-448F-9416-C13E7CA4C9B6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4C33BD-7E9E-4275-8159-7EF94B6479FA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11B0-CD8D-448F-9416-C13E7CA4C9B6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4C33BD-7E9E-4275-8159-7EF94B6479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11B0-CD8D-448F-9416-C13E7CA4C9B6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4C33BD-7E9E-4275-8159-7EF94B6479F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4C33BD-7E9E-4275-8159-7EF94B6479FA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11B0-CD8D-448F-9416-C13E7CA4C9B6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4C33BD-7E9E-4275-8159-7EF94B6479F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F211B0-CD8D-448F-9416-C13E7CA4C9B6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F211B0-CD8D-448F-9416-C13E7CA4C9B6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4C33BD-7E9E-4275-8159-7EF94B6479FA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EE89F-15AB-4D50-9233-FD89248A0E2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14/10/2015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DBDCB-DDC0-4B80-9087-1FE8349F12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45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863" y="3644900"/>
            <a:ext cx="9421813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395299" y="3356992"/>
            <a:ext cx="8363472" cy="1225015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4800" dirty="0" smtClean="0"/>
              <a:t>Head Teacher, Highfield Primary School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763" y="115888"/>
            <a:ext cx="2513012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0" y="6078764"/>
            <a:ext cx="3024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3600" dirty="0" smtClean="0">
                <a:solidFill>
                  <a:prstClr val="white"/>
                </a:solidFill>
                <a:cs typeface="Arial" charset="0"/>
              </a:rPr>
              <a:t>#SNEsummit15</a:t>
            </a:r>
          </a:p>
        </p:txBody>
      </p:sp>
      <p:sp>
        <p:nvSpPr>
          <p:cNvPr id="2055" name="TextBox 5"/>
          <p:cNvSpPr txBox="1">
            <a:spLocks noChangeArrowheads="1"/>
          </p:cNvSpPr>
          <p:nvPr/>
        </p:nvSpPr>
        <p:spPr bwMode="auto">
          <a:xfrm>
            <a:off x="1394098" y="2204864"/>
            <a:ext cx="63658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6000" b="1" dirty="0" smtClean="0">
                <a:solidFill>
                  <a:prstClr val="black"/>
                </a:solidFill>
                <a:cs typeface="Arial" charset="0"/>
              </a:rPr>
              <a:t>Simon Marshall</a:t>
            </a:r>
          </a:p>
        </p:txBody>
      </p:sp>
      <p:sp>
        <p:nvSpPr>
          <p:cNvPr id="2" name="AutoShape 2" descr="Image result for capita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591" y="5047769"/>
            <a:ext cx="2194693" cy="103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41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mon\AppData\Local\Microsoft\Windows\Temporary Internet Files\Content.Outlook\GFUNWK5J\sim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05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8136904" cy="1224136"/>
          </a:xfrm>
        </p:spPr>
        <p:txBody>
          <a:bodyPr>
            <a:normAutofit/>
          </a:bodyPr>
          <a:lstStyle/>
          <a:p>
            <a:pPr algn="l"/>
            <a:r>
              <a:rPr lang="en-GB" sz="1200" dirty="0" smtClean="0">
                <a:solidFill>
                  <a:schemeClr val="tx1"/>
                </a:solidFill>
                <a:latin typeface="Comic Sans MS" pitchFamily="66" charset="0"/>
              </a:rPr>
              <a:t>Simon Marshall</a:t>
            </a:r>
          </a:p>
          <a:p>
            <a:pPr algn="l"/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n-GB" dirty="0" err="1" smtClean="0">
                <a:solidFill>
                  <a:schemeClr val="tx1"/>
                </a:solidFill>
                <a:latin typeface="Comic Sans MS" pitchFamily="66" charset="0"/>
              </a:rPr>
              <a:t>Highfield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 Community Primary School Sunderland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040" y="260648"/>
            <a:ext cx="7772400" cy="1440159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Improving the Mental Health of a Community as a Fundamental School Improvement Strategy 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Recognising The Need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The consequence of ignorance</a:t>
            </a:r>
          </a:p>
          <a:p>
            <a:r>
              <a:rPr lang="en-GB" sz="4000" dirty="0" smtClean="0"/>
              <a:t>Putting on the roof before the foundations are built</a:t>
            </a:r>
          </a:p>
          <a:p>
            <a:r>
              <a:rPr lang="en-GB" sz="4000" dirty="0" smtClean="0"/>
              <a:t>Learning the language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dirty="0" err="1" smtClean="0"/>
              <a:t>Highfield</a:t>
            </a:r>
            <a:r>
              <a:rPr lang="en-GB" sz="1200" dirty="0" smtClean="0"/>
              <a:t> Community Primary School</a:t>
            </a:r>
          </a:p>
          <a:p>
            <a:pPr marL="0" indent="0">
              <a:buNone/>
            </a:pPr>
            <a:r>
              <a:rPr lang="en-GB" sz="1200" dirty="0" smtClean="0"/>
              <a:t>Highfield.primary@schools.sunderland.gov.uk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07035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What We Do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>
            <a:normAutofit fontScale="92500" lnSpcReduction="20000"/>
          </a:bodyPr>
          <a:lstStyle/>
          <a:p>
            <a:endParaRPr lang="en-GB" sz="4000" dirty="0" smtClean="0"/>
          </a:p>
          <a:p>
            <a:r>
              <a:rPr lang="en-GB" sz="4000" dirty="0" smtClean="0"/>
              <a:t>Who knows about it?</a:t>
            </a:r>
          </a:p>
          <a:p>
            <a:r>
              <a:rPr lang="en-GB" sz="4000" dirty="0" smtClean="0"/>
              <a:t>What does it looks like?</a:t>
            </a:r>
          </a:p>
          <a:p>
            <a:r>
              <a:rPr lang="en-GB" sz="4000" dirty="0" smtClean="0"/>
              <a:t>How is it managed?</a:t>
            </a: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dirty="0" err="1" smtClean="0"/>
              <a:t>Highfield</a:t>
            </a:r>
            <a:r>
              <a:rPr lang="en-GB" sz="1200" dirty="0" smtClean="0"/>
              <a:t> Community Primary School</a:t>
            </a:r>
          </a:p>
          <a:p>
            <a:pPr marL="0" indent="0">
              <a:buNone/>
            </a:pPr>
            <a:r>
              <a:rPr lang="en-GB" sz="1200" dirty="0" smtClean="0"/>
              <a:t>Highfield.primary@schools.sunderland.gov.uk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12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Why It Works – Impact and Evidence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GB" sz="4000" dirty="0" smtClean="0"/>
          </a:p>
          <a:p>
            <a:r>
              <a:rPr lang="en-GB" sz="4000" dirty="0" smtClean="0"/>
              <a:t>Quick and easy</a:t>
            </a:r>
          </a:p>
          <a:p>
            <a:r>
              <a:rPr lang="en-GB" sz="4000" dirty="0" smtClean="0"/>
              <a:t>What difference has it made?</a:t>
            </a:r>
          </a:p>
          <a:p>
            <a:r>
              <a:rPr lang="en-GB" sz="4000" dirty="0" smtClean="0"/>
              <a:t>Value for money?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1200" dirty="0" err="1" smtClean="0"/>
              <a:t>Highfield</a:t>
            </a:r>
            <a:r>
              <a:rPr lang="en-GB" sz="1200" dirty="0" smtClean="0"/>
              <a:t> Community Primary School</a:t>
            </a:r>
          </a:p>
          <a:p>
            <a:pPr marL="0" indent="0">
              <a:buNone/>
            </a:pPr>
            <a:r>
              <a:rPr lang="en-GB" sz="1200" dirty="0" smtClean="0"/>
              <a:t>Highfield.primary@schools.sunderland.gov.uk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7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tx1"/>
                </a:solidFill>
              </a:rPr>
              <a:t>The Future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277072"/>
          </a:xfrm>
        </p:spPr>
        <p:txBody>
          <a:bodyPr>
            <a:normAutofit fontScale="25000" lnSpcReduction="20000"/>
          </a:bodyPr>
          <a:lstStyle/>
          <a:p>
            <a:endParaRPr lang="en-GB" sz="16000" dirty="0" smtClean="0"/>
          </a:p>
          <a:p>
            <a:r>
              <a:rPr lang="en-GB" sz="16000" dirty="0" smtClean="0"/>
              <a:t>Leadership and Influence</a:t>
            </a:r>
          </a:p>
          <a:p>
            <a:r>
              <a:rPr lang="en-GB" sz="16000" dirty="0" smtClean="0"/>
              <a:t>Alone if necessary but better together</a:t>
            </a:r>
          </a:p>
          <a:p>
            <a:r>
              <a:rPr lang="en-GB" sz="16000" dirty="0" smtClean="0"/>
              <a:t>Funding and sustainability</a:t>
            </a:r>
          </a:p>
          <a:p>
            <a:r>
              <a:rPr lang="en-GB" sz="16000" dirty="0" smtClean="0"/>
              <a:t>Consequences of Ignorance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err="1" smtClean="0"/>
              <a:t>Highfield</a:t>
            </a:r>
            <a:r>
              <a:rPr lang="en-GB" sz="4800" dirty="0" smtClean="0"/>
              <a:t> Community Primary School</a:t>
            </a:r>
          </a:p>
          <a:p>
            <a:pPr marL="0" indent="0">
              <a:buNone/>
            </a:pPr>
            <a:r>
              <a:rPr lang="en-GB" sz="4800" dirty="0" smtClean="0"/>
              <a:t>Highfield.primary@schools.sunderland.gov.uk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2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355</TotalTime>
  <Words>123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Civic</vt:lpstr>
      <vt:lpstr>Office Theme</vt:lpstr>
      <vt:lpstr>Head Teacher, Highfield Primary School</vt:lpstr>
      <vt:lpstr>Improving the Mental Health of a Community as a Fundamental School Improvement Strategy </vt:lpstr>
      <vt:lpstr>Recognising The Need</vt:lpstr>
      <vt:lpstr>What We Do </vt:lpstr>
      <vt:lpstr>Why It Works – Impact and Evidence</vt:lpstr>
      <vt:lpstr>      The Future</vt:lpstr>
    </vt:vector>
  </TitlesOfParts>
  <Company>Sunderland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Marshall</dc:creator>
  <cp:lastModifiedBy>Ellie Geddes</cp:lastModifiedBy>
  <cp:revision>18</cp:revision>
  <dcterms:created xsi:type="dcterms:W3CDTF">2014-09-18T13:36:00Z</dcterms:created>
  <dcterms:modified xsi:type="dcterms:W3CDTF">2015-10-14T09:21:52Z</dcterms:modified>
</cp:coreProperties>
</file>