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0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2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7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0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8B1F-D2CF-4814-8505-7D01E3A101A2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E510-3FA3-4CCB-857F-09F244F1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9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ca\AppData\Local\Microsoft\Windows\Temporary Internet Files\Content.IE5\Z72BS9HV\MC9003341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27" y="1191490"/>
            <a:ext cx="476676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533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makes a good teacher</a:t>
            </a:r>
            <a:r>
              <a:rPr lang="en-US" dirty="0"/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1524000"/>
            <a:ext cx="1219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39816" y="1062335"/>
            <a:ext cx="1482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FAIR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410200" y="1205345"/>
            <a:ext cx="1143000" cy="56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525491" y="775946"/>
            <a:ext cx="1665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KIND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514600" y="3505200"/>
            <a:ext cx="16002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3284" y="5638800"/>
            <a:ext cx="2582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PATIENT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682836" y="2936704"/>
            <a:ext cx="1676400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410200" y="4343400"/>
            <a:ext cx="3581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ENJOYABLE LESSONS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410200" y="25146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024"/>
          <p:cNvSpPr/>
          <p:nvPr/>
        </p:nvSpPr>
        <p:spPr>
          <a:xfrm>
            <a:off x="6740663" y="1985665"/>
            <a:ext cx="2403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PRAISE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1028" name="Straight Connector 1027"/>
          <p:cNvCxnSpPr/>
          <p:nvPr/>
        </p:nvCxnSpPr>
        <p:spPr>
          <a:xfrm>
            <a:off x="2280980" y="2667000"/>
            <a:ext cx="1605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1031"/>
          <p:cNvSpPr/>
          <p:nvPr/>
        </p:nvSpPr>
        <p:spPr>
          <a:xfrm>
            <a:off x="-13855" y="2095500"/>
            <a:ext cx="27680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GIVES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TARGETS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49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6" grpId="0"/>
      <p:bldP spid="23" grpId="0"/>
      <p:bldP spid="27" grpId="0"/>
      <p:bldP spid="1025" grpId="0"/>
      <p:bldP spid="10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ca\AppData\Local\Microsoft\Windows\Temporary Internet Files\Content.IE5\PRGINDZU\MM90039571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Learning and Achieving </a:t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Children progress in their work by working hard in lessons and by getting feedback on their work.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Able to work independently.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Better results in assessments.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Know how to get better.</a:t>
            </a:r>
          </a:p>
        </p:txBody>
      </p:sp>
    </p:spTree>
    <p:extLst>
      <p:ext uri="{BB962C8B-B14F-4D97-AF65-F5344CB8AC3E}">
        <p14:creationId xmlns:p14="http://schemas.microsoft.com/office/powerpoint/2010/main" val="29391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ca\AppData\Local\Microsoft\Windows\Temporary Internet Files\Content.IE5\8VB77ICE\MC90004827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School Reports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Reports have details for parents’ evening.</a:t>
            </a:r>
          </a:p>
          <a:p>
            <a:pPr marL="0" indent="0">
              <a:buNone/>
            </a:pPr>
            <a:r>
              <a:rPr lang="en-US" dirty="0" smtClean="0"/>
              <a:t>How the child is doing in the school with their work.</a:t>
            </a:r>
          </a:p>
          <a:p>
            <a:pPr marL="0" indent="0">
              <a:buNone/>
            </a:pPr>
            <a:r>
              <a:rPr lang="en-US" dirty="0" smtClean="0"/>
              <a:t>Targets for the child on how to improve. </a:t>
            </a:r>
          </a:p>
          <a:p>
            <a:pPr marL="0" indent="0">
              <a:buNone/>
            </a:pPr>
            <a:r>
              <a:rPr lang="en-US" dirty="0" smtClean="0"/>
              <a:t>Levels for </a:t>
            </a:r>
            <a:r>
              <a:rPr lang="en-US" dirty="0" err="1" smtClean="0"/>
              <a:t>behaviour</a:t>
            </a:r>
            <a:r>
              <a:rPr lang="en-US" dirty="0" smtClean="0"/>
              <a:t>, effort and attitude, homework and </a:t>
            </a:r>
            <a:r>
              <a:rPr lang="en-US" dirty="0" err="1" smtClean="0"/>
              <a:t>organisation</a:t>
            </a:r>
            <a:r>
              <a:rPr lang="en-US" dirty="0" smtClean="0"/>
              <a:t> from 1 to 4. 1 being very good, 4 being lots of improvement needed, 2 is good, 3 is OK but could be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Panic! </a:t>
            </a:r>
          </a:p>
          <a:p>
            <a:r>
              <a:rPr lang="en-US" dirty="0" smtClean="0"/>
              <a:t>Partnership Meetings – First, Middle, High – action plan</a:t>
            </a:r>
          </a:p>
          <a:p>
            <a:r>
              <a:rPr lang="en-US" dirty="0" smtClean="0"/>
              <a:t>Agreement with main feeder school regarding transition information for September 2014</a:t>
            </a:r>
          </a:p>
          <a:p>
            <a:r>
              <a:rPr lang="en-US" dirty="0" smtClean="0"/>
              <a:t>One First school is using Learning Ladders, another is using their own assessment system</a:t>
            </a:r>
          </a:p>
          <a:p>
            <a:r>
              <a:rPr lang="en-US" dirty="0" smtClean="0"/>
              <a:t>Strategic Partners – Teaching School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8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Staff at PCMS formed a Working Party / Skill sets breaking down the new curriculum for each year group . Trial ideas from now until Spring term ready for reporting  </a:t>
            </a:r>
            <a:r>
              <a:rPr lang="en-US" sz="3400" dirty="0" err="1"/>
              <a:t>eg</a:t>
            </a:r>
            <a:r>
              <a:rPr lang="en-US" sz="3400" dirty="0"/>
              <a:t> skills passport, marking </a:t>
            </a:r>
            <a:r>
              <a:rPr lang="en-US" sz="3400" dirty="0" smtClean="0"/>
              <a:t>using </a:t>
            </a:r>
            <a:r>
              <a:rPr lang="en-US" sz="3400" dirty="0"/>
              <a:t>percentages</a:t>
            </a:r>
          </a:p>
          <a:p>
            <a:r>
              <a:rPr lang="en-US" sz="3400" dirty="0"/>
              <a:t>Looking at a scale for recording in SIMS  </a:t>
            </a:r>
            <a:r>
              <a:rPr lang="en-US" sz="3400" dirty="0" err="1" smtClean="0"/>
              <a:t>eg</a:t>
            </a:r>
            <a:r>
              <a:rPr lang="en-US" sz="3400" dirty="0" smtClean="0"/>
              <a:t> 3.0</a:t>
            </a:r>
            <a:r>
              <a:rPr lang="en-US" sz="3400" dirty="0"/>
              <a:t>, 3.1, 3.2 – average would equate to e, d, s – not sure about m yet. The beauty of SIMS is that it can be set up to suit individual schools </a:t>
            </a:r>
          </a:p>
          <a:p>
            <a:r>
              <a:rPr lang="en-US" sz="3400" dirty="0" smtClean="0"/>
              <a:t>Why SIMS? Tracking</a:t>
            </a:r>
            <a:r>
              <a:rPr lang="en-US" sz="3400" dirty="0"/>
              <a:t>, measuring progress, instant information, </a:t>
            </a:r>
            <a:r>
              <a:rPr lang="en-US" sz="3400" dirty="0" smtClean="0"/>
              <a:t>and feeds into reports. </a:t>
            </a:r>
          </a:p>
          <a:p>
            <a:r>
              <a:rPr lang="en-US" sz="3400" dirty="0" smtClean="0"/>
              <a:t>Accountability.</a:t>
            </a:r>
            <a:endParaRPr lang="en-US" sz="3400" dirty="0"/>
          </a:p>
          <a:p>
            <a:r>
              <a:rPr lang="en-US" sz="3400" dirty="0"/>
              <a:t>Capita will be updating their assessment in the Summer Term – </a:t>
            </a:r>
            <a:r>
              <a:rPr lang="en-US" sz="3400" dirty="0" err="1"/>
              <a:t>e,d,s,m</a:t>
            </a:r>
            <a:r>
              <a:rPr lang="en-US" sz="3400" dirty="0"/>
              <a:t> – interesting reports. </a:t>
            </a:r>
            <a:r>
              <a:rPr lang="en-US" sz="3400" dirty="0" smtClean="0"/>
              <a:t>They also have a point scale that is 1,2,3 </a:t>
            </a:r>
            <a:r>
              <a:rPr lang="en-US" sz="3400" dirty="0" err="1" smtClean="0"/>
              <a:t>etc</a:t>
            </a:r>
            <a:r>
              <a:rPr lang="en-US" sz="3400" dirty="0" smtClean="0"/>
              <a:t> PCMS </a:t>
            </a:r>
            <a:r>
              <a:rPr lang="en-US" sz="3400" dirty="0"/>
              <a:t>will use a variety of sources </a:t>
            </a:r>
            <a:r>
              <a:rPr lang="en-US" sz="3400" dirty="0" smtClean="0"/>
              <a:t>and adapt</a:t>
            </a:r>
            <a:endParaRPr lang="en-US" sz="3400" dirty="0"/>
          </a:p>
          <a:p>
            <a:r>
              <a:rPr lang="en-US" sz="3400" dirty="0"/>
              <a:t>Y5 primarily </a:t>
            </a:r>
            <a:r>
              <a:rPr lang="en-US" sz="3400" dirty="0" smtClean="0"/>
              <a:t>– </a:t>
            </a:r>
            <a:r>
              <a:rPr lang="en-US" sz="3400" dirty="0"/>
              <a:t>All year groups for SEPT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314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Learning and Achieving  </vt:lpstr>
      <vt:lpstr>School Reports </vt:lpstr>
      <vt:lpstr>Big Picture</vt:lpstr>
      <vt:lpstr>PCMS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Cafferty</dc:creator>
  <cp:lastModifiedBy>Ellie Geddes</cp:lastModifiedBy>
  <cp:revision>14</cp:revision>
  <dcterms:created xsi:type="dcterms:W3CDTF">2014-12-02T11:36:17Z</dcterms:created>
  <dcterms:modified xsi:type="dcterms:W3CDTF">2014-12-02T17:07:45Z</dcterms:modified>
</cp:coreProperties>
</file>