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87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573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9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65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997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931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50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53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39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746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23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  <a:alpha val="5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B2D8-CA9A-41DD-BF4E-265B811F877F}" type="datetimeFigureOut">
              <a:rPr lang="en-GB" smtClean="0"/>
              <a:t>11/11/2015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2BE15-D0AA-4064-BD61-0ECE7C16B7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697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Importance of Understanding Poverty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Kirsty</a:t>
            </a:r>
            <a:r>
              <a:rPr lang="en-GB" dirty="0" smtClean="0"/>
              <a:t> Anderson</a:t>
            </a:r>
          </a:p>
          <a:p>
            <a:r>
              <a:rPr lang="en-GB" dirty="0" smtClean="0"/>
              <a:t>Teaching Fellow: Durham University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2725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Daily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West End of Newcastle</a:t>
            </a:r>
          </a:p>
          <a:p>
            <a:r>
              <a:rPr lang="en-GB" dirty="0" smtClean="0"/>
              <a:t>Area of multiple deprivation</a:t>
            </a:r>
          </a:p>
          <a:p>
            <a:r>
              <a:rPr lang="en-GB" dirty="0" smtClean="0"/>
              <a:t>Levels of illiteracy</a:t>
            </a:r>
          </a:p>
          <a:p>
            <a:r>
              <a:rPr lang="en-GB" dirty="0" smtClean="0"/>
              <a:t>Large families in inadequate housing</a:t>
            </a:r>
          </a:p>
          <a:p>
            <a:r>
              <a:rPr lang="en-GB" dirty="0" smtClean="0"/>
              <a:t>Several low paid jobs- tax credit not always available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1854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Developing the right attitude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“But he smokes….”</a:t>
            </a:r>
          </a:p>
          <a:p>
            <a:r>
              <a:rPr lang="en-GB" i="1" dirty="0" smtClean="0"/>
              <a:t>“Look at the car….”</a:t>
            </a:r>
          </a:p>
          <a:p>
            <a:r>
              <a:rPr lang="en-GB" i="1" dirty="0" smtClean="0"/>
              <a:t>“No PE kit again….so NO PE”</a:t>
            </a:r>
          </a:p>
          <a:p>
            <a:r>
              <a:rPr lang="en-GB" i="1" dirty="0" smtClean="0"/>
              <a:t>“It’s only £4 for the visit…”</a:t>
            </a:r>
            <a:endParaRPr lang="en-GB" dirty="0"/>
          </a:p>
          <a:p>
            <a:r>
              <a:rPr lang="en-GB" dirty="0" smtClean="0"/>
              <a:t>Raising awareness</a:t>
            </a:r>
          </a:p>
          <a:p>
            <a:r>
              <a:rPr lang="en-GB" dirty="0" smtClean="0"/>
              <a:t>Shifting attitudes</a:t>
            </a:r>
          </a:p>
          <a:p>
            <a:r>
              <a:rPr lang="en-GB" dirty="0" smtClean="0"/>
              <a:t>Understanding 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2070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Teacher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5. Have a secure understanding of how a range of factors can inhibit pupils’ ability to learn, and how best to overcome these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7. Manage classes effectively, using approaches which are appropriate to pupils’ needs in order to involve and motivate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0403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Teacher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smtClean="0"/>
              <a:t>“The biggest television in the smallest room….” </a:t>
            </a:r>
            <a:r>
              <a:rPr lang="en-GB" dirty="0" smtClean="0"/>
              <a:t>(PG Student, 2014)</a:t>
            </a:r>
          </a:p>
          <a:p>
            <a:r>
              <a:rPr lang="en-GB" dirty="0" smtClean="0"/>
              <a:t>More than subject knowledge</a:t>
            </a:r>
          </a:p>
          <a:p>
            <a:r>
              <a:rPr lang="en-GB" dirty="0" smtClean="0"/>
              <a:t>Recognising what poverty really is</a:t>
            </a:r>
          </a:p>
          <a:p>
            <a:r>
              <a:rPr lang="en-GB" dirty="0" smtClean="0"/>
              <a:t>Recognising the impact and spread of poverty in the North East</a:t>
            </a:r>
          </a:p>
          <a:p>
            <a:r>
              <a:rPr lang="en-GB" dirty="0" smtClean="0"/>
              <a:t>Changing attitudes:</a:t>
            </a:r>
            <a:r>
              <a:rPr lang="en-GB" i="1" dirty="0" smtClean="0"/>
              <a:t> “that session should be compulsory…” </a:t>
            </a:r>
            <a:r>
              <a:rPr lang="en-GB" dirty="0" smtClean="0"/>
              <a:t>(BA </a:t>
            </a:r>
            <a:r>
              <a:rPr lang="en-GB" dirty="0" err="1" smtClean="0"/>
              <a:t>Hons</a:t>
            </a:r>
            <a:r>
              <a:rPr lang="en-GB" dirty="0" smtClean="0"/>
              <a:t> Student, 2015)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48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“History is written by the rich, and so the poor   get </a:t>
            </a:r>
            <a:r>
              <a:rPr lang="en-GB" b="1" i="1" dirty="0" smtClean="0"/>
              <a:t>blamed</a:t>
            </a:r>
            <a:r>
              <a:rPr lang="en-GB" i="1" dirty="0" smtClean="0"/>
              <a:t> for everything.”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Jeffrey D. Sachs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782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</TotalTime>
  <Words>206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 Importance of Understanding Poverty</vt:lpstr>
      <vt:lpstr>Daily practice</vt:lpstr>
      <vt:lpstr>Developing the right attitude</vt:lpstr>
      <vt:lpstr>Initial Teacher Education</vt:lpstr>
      <vt:lpstr>Initial Teacher Education</vt:lpstr>
      <vt:lpstr>PowerPoint Presentation</vt:lpstr>
    </vt:vector>
  </TitlesOfParts>
  <Company>Durham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Understanding Poverty</dc:title>
  <dc:creator>ANDERSON K.</dc:creator>
  <cp:lastModifiedBy>ANDERSON K.</cp:lastModifiedBy>
  <cp:revision>4</cp:revision>
  <dcterms:created xsi:type="dcterms:W3CDTF">2015-11-11T09:05:55Z</dcterms:created>
  <dcterms:modified xsi:type="dcterms:W3CDTF">2015-11-11T09:28:14Z</dcterms:modified>
</cp:coreProperties>
</file>