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51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89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7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7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9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2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4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4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6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28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E8A3-CC13-40E6-9BEA-45607CCFD0C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FE9D-2EA6-4F9B-B30F-BA956FF21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3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974" y="69056"/>
            <a:ext cx="2843026" cy="220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Triangle 7"/>
          <p:cNvSpPr/>
          <p:nvPr/>
        </p:nvSpPr>
        <p:spPr>
          <a:xfrm>
            <a:off x="-11765" y="2305055"/>
            <a:ext cx="9144000" cy="4581128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/>
          </a:p>
        </p:txBody>
      </p:sp>
      <p:sp>
        <p:nvSpPr>
          <p:cNvPr id="12" name="TextBox 11"/>
          <p:cNvSpPr txBox="1"/>
          <p:nvPr/>
        </p:nvSpPr>
        <p:spPr>
          <a:xfrm rot="1574501">
            <a:off x="1781592" y="3451683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002060"/>
                </a:solidFill>
              </a:rPr>
              <a:t>#</a:t>
            </a:r>
            <a:r>
              <a:rPr lang="en-GB" sz="6600" b="1" dirty="0" smtClean="0">
                <a:solidFill>
                  <a:srgbClr val="002060"/>
                </a:solidFill>
              </a:rPr>
              <a:t>FutureReady15</a:t>
            </a:r>
            <a:endParaRPr lang="en-GB" sz="6600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4269"/>
            <a:ext cx="1893734" cy="22207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647980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What makes good careers education?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094530"/>
            <a:ext cx="680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Keynote: Professor Sir John Holman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Northumbria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Geddes</dc:creator>
  <cp:lastModifiedBy>Ellie Geddes</cp:lastModifiedBy>
  <cp:revision>1</cp:revision>
  <dcterms:created xsi:type="dcterms:W3CDTF">2015-02-10T15:17:44Z</dcterms:created>
  <dcterms:modified xsi:type="dcterms:W3CDTF">2015-02-10T15:17:59Z</dcterms:modified>
</cp:coreProperties>
</file>