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9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24" r:id="rId4"/>
  </p:sldMasterIdLst>
  <p:notesMasterIdLst>
    <p:notesMasterId r:id="rId20"/>
  </p:notesMasterIdLst>
  <p:handoutMasterIdLst>
    <p:handoutMasterId r:id="rId21"/>
  </p:handoutMasterIdLst>
  <p:sldIdLst>
    <p:sldId id="260" r:id="rId5"/>
    <p:sldId id="294" r:id="rId6"/>
    <p:sldId id="295" r:id="rId7"/>
    <p:sldId id="299" r:id="rId8"/>
    <p:sldId id="296" r:id="rId9"/>
    <p:sldId id="297" r:id="rId10"/>
    <p:sldId id="298" r:id="rId11"/>
    <p:sldId id="300" r:id="rId12"/>
    <p:sldId id="302" r:id="rId13"/>
    <p:sldId id="303" r:id="rId14"/>
    <p:sldId id="305" r:id="rId15"/>
    <p:sldId id="308" r:id="rId16"/>
    <p:sldId id="307" r:id="rId17"/>
    <p:sldId id="309" r:id="rId18"/>
    <p:sldId id="259" r:id="rId19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E39"/>
    <a:srgbClr val="003E7E"/>
    <a:srgbClr val="99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57" autoAdjust="0"/>
    <p:restoredTop sz="83523" autoAdjust="0"/>
  </p:normalViewPr>
  <p:slideViewPr>
    <p:cSldViewPr>
      <p:cViewPr varScale="1">
        <p:scale>
          <a:sx n="53" d="100"/>
          <a:sy n="53" d="100"/>
        </p:scale>
        <p:origin x="1268" y="3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6190BB0-800A-4758-904D-EEE055B460D0}" type="doc">
      <dgm:prSet loTypeId="urn:microsoft.com/office/officeart/2011/layout/HexagonRadial" loCatId="cycle" qsTypeId="urn:microsoft.com/office/officeart/2005/8/quickstyle/simple1" qsCatId="simple" csTypeId="urn:microsoft.com/office/officeart/2005/8/colors/accent4_2" csCatId="accent4" phldr="1"/>
      <dgm:spPr/>
      <dgm:t>
        <a:bodyPr/>
        <a:lstStyle/>
        <a:p>
          <a:endParaRPr lang="en-GB"/>
        </a:p>
      </dgm:t>
    </dgm:pt>
    <dgm:pt modelId="{3C376163-8289-493D-88C2-175308CF7A97}">
      <dgm:prSet phldrT="[Text]" custT="1"/>
      <dgm:spPr/>
      <dgm:t>
        <a:bodyPr/>
        <a:lstStyle/>
        <a:p>
          <a:r>
            <a:rPr lang="en-GB" sz="2000" b="1" dirty="0"/>
            <a:t>Non-academy</a:t>
          </a:r>
        </a:p>
      </dgm:t>
    </dgm:pt>
    <dgm:pt modelId="{2BB261D6-4CB9-46CC-AEA1-8DBAFA3760DA}" type="parTrans" cxnId="{FE759927-6E38-413B-ABDC-5AA899F5AA03}">
      <dgm:prSet/>
      <dgm:spPr/>
      <dgm:t>
        <a:bodyPr/>
        <a:lstStyle/>
        <a:p>
          <a:endParaRPr lang="en-GB"/>
        </a:p>
      </dgm:t>
    </dgm:pt>
    <dgm:pt modelId="{032E77AE-F6BC-4E35-9135-874A83DB56E1}" type="sibTrans" cxnId="{FE759927-6E38-413B-ABDC-5AA899F5AA03}">
      <dgm:prSet/>
      <dgm:spPr/>
      <dgm:t>
        <a:bodyPr/>
        <a:lstStyle/>
        <a:p>
          <a:endParaRPr lang="en-GB"/>
        </a:p>
      </dgm:t>
    </dgm:pt>
    <dgm:pt modelId="{9EF7F9B2-2008-49CF-8B3C-8F49A9361030}">
      <dgm:prSet phldrT="[Text]"/>
      <dgm:spPr/>
      <dgm:t>
        <a:bodyPr/>
        <a:lstStyle/>
        <a:p>
          <a:r>
            <a:rPr lang="en-GB" dirty="0"/>
            <a:t>Focus on teaching and learning</a:t>
          </a:r>
        </a:p>
      </dgm:t>
    </dgm:pt>
    <dgm:pt modelId="{DDEAB74F-5B33-40C9-BC2F-F7CAAA3A5EC8}" type="parTrans" cxnId="{03DB345A-AEF0-4816-BE43-8FEE5CC3A65C}">
      <dgm:prSet/>
      <dgm:spPr/>
      <dgm:t>
        <a:bodyPr/>
        <a:lstStyle/>
        <a:p>
          <a:endParaRPr lang="en-GB"/>
        </a:p>
      </dgm:t>
    </dgm:pt>
    <dgm:pt modelId="{770D866B-4333-412C-9DEF-62FE10C70E43}" type="sibTrans" cxnId="{03DB345A-AEF0-4816-BE43-8FEE5CC3A65C}">
      <dgm:prSet/>
      <dgm:spPr/>
      <dgm:t>
        <a:bodyPr/>
        <a:lstStyle/>
        <a:p>
          <a:endParaRPr lang="en-GB"/>
        </a:p>
      </dgm:t>
    </dgm:pt>
    <dgm:pt modelId="{76057269-B883-4CA0-A32C-4DBE45284AF2}">
      <dgm:prSet phldrT="[Text]"/>
      <dgm:spPr/>
      <dgm:t>
        <a:bodyPr/>
        <a:lstStyle/>
        <a:p>
          <a:r>
            <a:rPr lang="en-GB" dirty="0"/>
            <a:t>Don’t decide in haste</a:t>
          </a:r>
        </a:p>
      </dgm:t>
    </dgm:pt>
    <dgm:pt modelId="{399BADA2-810B-404D-9474-866583821A8F}" type="parTrans" cxnId="{CF4447FE-5FE1-4547-8D1D-7AA95145245A}">
      <dgm:prSet/>
      <dgm:spPr/>
      <dgm:t>
        <a:bodyPr/>
        <a:lstStyle/>
        <a:p>
          <a:endParaRPr lang="en-GB"/>
        </a:p>
      </dgm:t>
    </dgm:pt>
    <dgm:pt modelId="{9E75F98F-3191-47AE-96AD-C14E953947F2}" type="sibTrans" cxnId="{CF4447FE-5FE1-4547-8D1D-7AA95145245A}">
      <dgm:prSet/>
      <dgm:spPr/>
      <dgm:t>
        <a:bodyPr/>
        <a:lstStyle/>
        <a:p>
          <a:endParaRPr lang="en-GB"/>
        </a:p>
      </dgm:t>
    </dgm:pt>
    <dgm:pt modelId="{8F5DD8B5-F7E5-45B3-8926-20981F6851B9}">
      <dgm:prSet phldrT="[Text]"/>
      <dgm:spPr/>
      <dgm:t>
        <a:bodyPr/>
        <a:lstStyle/>
        <a:p>
          <a:r>
            <a:rPr lang="en-GB" dirty="0"/>
            <a:t>Collaborate, experiment and find what works for you</a:t>
          </a:r>
        </a:p>
      </dgm:t>
    </dgm:pt>
    <dgm:pt modelId="{D4543415-2BA6-46BC-B20A-4F8B9CFF60FD}" type="parTrans" cxnId="{4D73E0D7-4CD1-49A1-824E-70C987165E25}">
      <dgm:prSet/>
      <dgm:spPr/>
      <dgm:t>
        <a:bodyPr/>
        <a:lstStyle/>
        <a:p>
          <a:endParaRPr lang="en-GB"/>
        </a:p>
      </dgm:t>
    </dgm:pt>
    <dgm:pt modelId="{DB0CCF18-6D9E-48BD-A96A-CB63B81508FB}" type="sibTrans" cxnId="{4D73E0D7-4CD1-49A1-824E-70C987165E25}">
      <dgm:prSet/>
      <dgm:spPr/>
      <dgm:t>
        <a:bodyPr/>
        <a:lstStyle/>
        <a:p>
          <a:endParaRPr lang="en-GB"/>
        </a:p>
      </dgm:t>
    </dgm:pt>
    <dgm:pt modelId="{3E2E7469-7D6D-4787-AC43-C65DC6847962}">
      <dgm:prSet phldrT="[Text]"/>
      <dgm:spPr/>
      <dgm:t>
        <a:bodyPr/>
        <a:lstStyle/>
        <a:p>
          <a:r>
            <a:rPr lang="en-GB" dirty="0"/>
            <a:t>Think carefully about governance</a:t>
          </a:r>
        </a:p>
      </dgm:t>
    </dgm:pt>
    <dgm:pt modelId="{5D8F73DE-4470-4428-9D85-9455F672EBD0}" type="parTrans" cxnId="{F1B4062E-52AD-461F-AB84-5FE545370068}">
      <dgm:prSet/>
      <dgm:spPr/>
      <dgm:t>
        <a:bodyPr/>
        <a:lstStyle/>
        <a:p>
          <a:endParaRPr lang="en-GB"/>
        </a:p>
      </dgm:t>
    </dgm:pt>
    <dgm:pt modelId="{44C8DAF9-99EF-4B0A-AAAD-4701539B6FFF}" type="sibTrans" cxnId="{F1B4062E-52AD-461F-AB84-5FE545370068}">
      <dgm:prSet/>
      <dgm:spPr/>
      <dgm:t>
        <a:bodyPr/>
        <a:lstStyle/>
        <a:p>
          <a:endParaRPr lang="en-GB"/>
        </a:p>
      </dgm:t>
    </dgm:pt>
    <dgm:pt modelId="{73402C82-CC69-4365-91E8-87CC48AAA1C7}">
      <dgm:prSet phldrT="[Text]"/>
      <dgm:spPr/>
      <dgm:t>
        <a:bodyPr/>
        <a:lstStyle/>
        <a:p>
          <a:r>
            <a:rPr lang="en-GB" dirty="0"/>
            <a:t>Remember: you are responsible for your school</a:t>
          </a:r>
        </a:p>
      </dgm:t>
    </dgm:pt>
    <dgm:pt modelId="{9A40FD54-46F0-45A7-9287-2449881BC029}" type="parTrans" cxnId="{7ED85738-CA63-42FB-8329-08F2CAFC448F}">
      <dgm:prSet/>
      <dgm:spPr/>
      <dgm:t>
        <a:bodyPr/>
        <a:lstStyle/>
        <a:p>
          <a:endParaRPr lang="en-GB"/>
        </a:p>
      </dgm:t>
    </dgm:pt>
    <dgm:pt modelId="{768E9B55-2D0D-42DE-80B4-949D8C9B4806}" type="sibTrans" cxnId="{7ED85738-CA63-42FB-8329-08F2CAFC448F}">
      <dgm:prSet/>
      <dgm:spPr/>
      <dgm:t>
        <a:bodyPr/>
        <a:lstStyle/>
        <a:p>
          <a:endParaRPr lang="en-GB"/>
        </a:p>
      </dgm:t>
    </dgm:pt>
    <dgm:pt modelId="{AB4957EE-C4C0-49B4-9D6C-3E69D17B5D79}">
      <dgm:prSet phldrT="[Text]"/>
      <dgm:spPr/>
      <dgm:t>
        <a:bodyPr/>
        <a:lstStyle/>
        <a:p>
          <a:r>
            <a:rPr lang="en-GB" dirty="0"/>
            <a:t>Make defensible, ethical decisions</a:t>
          </a:r>
        </a:p>
      </dgm:t>
    </dgm:pt>
    <dgm:pt modelId="{7A76E95C-EBD9-4BCD-A1ED-1D8A4F9BE68E}" type="parTrans" cxnId="{9A460AE8-331B-4361-8734-80479A040000}">
      <dgm:prSet/>
      <dgm:spPr/>
      <dgm:t>
        <a:bodyPr/>
        <a:lstStyle/>
        <a:p>
          <a:endParaRPr lang="en-GB"/>
        </a:p>
      </dgm:t>
    </dgm:pt>
    <dgm:pt modelId="{8453193F-E609-4BC9-83DA-903787DE0D39}" type="sibTrans" cxnId="{9A460AE8-331B-4361-8734-80479A040000}">
      <dgm:prSet/>
      <dgm:spPr/>
      <dgm:t>
        <a:bodyPr/>
        <a:lstStyle/>
        <a:p>
          <a:endParaRPr lang="en-GB"/>
        </a:p>
      </dgm:t>
    </dgm:pt>
    <dgm:pt modelId="{AB26B74C-9522-4C75-B610-C95C73C1D736}" type="pres">
      <dgm:prSet presAssocID="{D6190BB0-800A-4758-904D-EEE055B460D0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86BFB4CD-5B34-4DAB-960C-CE86489EBC77}" type="pres">
      <dgm:prSet presAssocID="{3C376163-8289-493D-88C2-175308CF7A97}" presName="Parent" presStyleLbl="node0" presStyleIdx="0" presStyleCnt="1">
        <dgm:presLayoutVars>
          <dgm:chMax val="6"/>
          <dgm:chPref val="6"/>
        </dgm:presLayoutVars>
      </dgm:prSet>
      <dgm:spPr/>
    </dgm:pt>
    <dgm:pt modelId="{39F17AF1-73C5-48E3-A43D-C362954B9DAF}" type="pres">
      <dgm:prSet presAssocID="{9EF7F9B2-2008-49CF-8B3C-8F49A9361030}" presName="Accent1" presStyleCnt="0"/>
      <dgm:spPr/>
    </dgm:pt>
    <dgm:pt modelId="{18601527-8C18-459D-8744-A1C4CB71C300}" type="pres">
      <dgm:prSet presAssocID="{9EF7F9B2-2008-49CF-8B3C-8F49A9361030}" presName="Accent" presStyleLbl="bgShp" presStyleIdx="0" presStyleCnt="6"/>
      <dgm:spPr/>
    </dgm:pt>
    <dgm:pt modelId="{98E9BF22-AC3A-4640-A100-ED7835EECE2C}" type="pres">
      <dgm:prSet presAssocID="{9EF7F9B2-2008-49CF-8B3C-8F49A9361030}" presName="Child1" presStyleLbl="node1" presStyleIdx="0" presStyleCnt="6">
        <dgm:presLayoutVars>
          <dgm:chMax val="0"/>
          <dgm:chPref val="0"/>
          <dgm:bulletEnabled val="1"/>
        </dgm:presLayoutVars>
      </dgm:prSet>
      <dgm:spPr/>
    </dgm:pt>
    <dgm:pt modelId="{131E2856-B174-4887-AC59-614E91DA2234}" type="pres">
      <dgm:prSet presAssocID="{76057269-B883-4CA0-A32C-4DBE45284AF2}" presName="Accent2" presStyleCnt="0"/>
      <dgm:spPr/>
    </dgm:pt>
    <dgm:pt modelId="{ED28E0D2-7CD9-4FE9-B548-FDC15AA79895}" type="pres">
      <dgm:prSet presAssocID="{76057269-B883-4CA0-A32C-4DBE45284AF2}" presName="Accent" presStyleLbl="bgShp" presStyleIdx="1" presStyleCnt="6"/>
      <dgm:spPr/>
    </dgm:pt>
    <dgm:pt modelId="{F9C0EF3B-8C1C-4A34-B431-105D4F93614D}" type="pres">
      <dgm:prSet presAssocID="{76057269-B883-4CA0-A32C-4DBE45284AF2}" presName="Child2" presStyleLbl="node1" presStyleIdx="1" presStyleCnt="6">
        <dgm:presLayoutVars>
          <dgm:chMax val="0"/>
          <dgm:chPref val="0"/>
          <dgm:bulletEnabled val="1"/>
        </dgm:presLayoutVars>
      </dgm:prSet>
      <dgm:spPr/>
    </dgm:pt>
    <dgm:pt modelId="{8ECD2DDC-A4AE-4502-9CA0-F436B87DA015}" type="pres">
      <dgm:prSet presAssocID="{8F5DD8B5-F7E5-45B3-8926-20981F6851B9}" presName="Accent3" presStyleCnt="0"/>
      <dgm:spPr/>
    </dgm:pt>
    <dgm:pt modelId="{B22C04BB-FA63-448C-90BD-C6D63BBDD877}" type="pres">
      <dgm:prSet presAssocID="{8F5DD8B5-F7E5-45B3-8926-20981F6851B9}" presName="Accent" presStyleLbl="bgShp" presStyleIdx="2" presStyleCnt="6"/>
      <dgm:spPr/>
    </dgm:pt>
    <dgm:pt modelId="{F89025B4-6D4D-4D0B-B455-D6732C0B6E38}" type="pres">
      <dgm:prSet presAssocID="{8F5DD8B5-F7E5-45B3-8926-20981F6851B9}" presName="Child3" presStyleLbl="node1" presStyleIdx="2" presStyleCnt="6">
        <dgm:presLayoutVars>
          <dgm:chMax val="0"/>
          <dgm:chPref val="0"/>
          <dgm:bulletEnabled val="1"/>
        </dgm:presLayoutVars>
      </dgm:prSet>
      <dgm:spPr/>
    </dgm:pt>
    <dgm:pt modelId="{FDCB27AE-0BB9-4336-BCF8-B47996E3F89F}" type="pres">
      <dgm:prSet presAssocID="{3E2E7469-7D6D-4787-AC43-C65DC6847962}" presName="Accent4" presStyleCnt="0"/>
      <dgm:spPr/>
    </dgm:pt>
    <dgm:pt modelId="{71A714F1-07A7-497C-8DC1-B5A6A470D763}" type="pres">
      <dgm:prSet presAssocID="{3E2E7469-7D6D-4787-AC43-C65DC6847962}" presName="Accent" presStyleLbl="bgShp" presStyleIdx="3" presStyleCnt="6"/>
      <dgm:spPr/>
    </dgm:pt>
    <dgm:pt modelId="{2B389C26-A903-4D88-8CED-67D30D977328}" type="pres">
      <dgm:prSet presAssocID="{3E2E7469-7D6D-4787-AC43-C65DC6847962}" presName="Child4" presStyleLbl="node1" presStyleIdx="3" presStyleCnt="6">
        <dgm:presLayoutVars>
          <dgm:chMax val="0"/>
          <dgm:chPref val="0"/>
          <dgm:bulletEnabled val="1"/>
        </dgm:presLayoutVars>
      </dgm:prSet>
      <dgm:spPr/>
    </dgm:pt>
    <dgm:pt modelId="{854CCB4B-7D55-4556-8B85-9039C5F8C5F1}" type="pres">
      <dgm:prSet presAssocID="{73402C82-CC69-4365-91E8-87CC48AAA1C7}" presName="Accent5" presStyleCnt="0"/>
      <dgm:spPr/>
    </dgm:pt>
    <dgm:pt modelId="{CA705859-1143-460E-94BE-A41385B5A928}" type="pres">
      <dgm:prSet presAssocID="{73402C82-CC69-4365-91E8-87CC48AAA1C7}" presName="Accent" presStyleLbl="bgShp" presStyleIdx="4" presStyleCnt="6"/>
      <dgm:spPr/>
    </dgm:pt>
    <dgm:pt modelId="{705B2130-94B9-412F-89B8-6059DDCDDAB7}" type="pres">
      <dgm:prSet presAssocID="{73402C82-CC69-4365-91E8-87CC48AAA1C7}" presName="Child5" presStyleLbl="node1" presStyleIdx="4" presStyleCnt="6">
        <dgm:presLayoutVars>
          <dgm:chMax val="0"/>
          <dgm:chPref val="0"/>
          <dgm:bulletEnabled val="1"/>
        </dgm:presLayoutVars>
      </dgm:prSet>
      <dgm:spPr/>
    </dgm:pt>
    <dgm:pt modelId="{3A3FDF58-4CAC-4DFF-B583-4EC77E91F46C}" type="pres">
      <dgm:prSet presAssocID="{AB4957EE-C4C0-49B4-9D6C-3E69D17B5D79}" presName="Accent6" presStyleCnt="0"/>
      <dgm:spPr/>
    </dgm:pt>
    <dgm:pt modelId="{24036D0E-808B-449F-9931-2D9502FA68EB}" type="pres">
      <dgm:prSet presAssocID="{AB4957EE-C4C0-49B4-9D6C-3E69D17B5D79}" presName="Accent" presStyleLbl="bgShp" presStyleIdx="5" presStyleCnt="6"/>
      <dgm:spPr/>
    </dgm:pt>
    <dgm:pt modelId="{5786798B-65B6-47F1-B2E1-87CAB1D09F94}" type="pres">
      <dgm:prSet presAssocID="{AB4957EE-C4C0-49B4-9D6C-3E69D17B5D79}" presName="Child6" presStyleLbl="node1" presStyleIdx="5" presStyleCnt="6">
        <dgm:presLayoutVars>
          <dgm:chMax val="0"/>
          <dgm:chPref val="0"/>
          <dgm:bulletEnabled val="1"/>
        </dgm:presLayoutVars>
      </dgm:prSet>
      <dgm:spPr/>
    </dgm:pt>
  </dgm:ptLst>
  <dgm:cxnLst>
    <dgm:cxn modelId="{A4BD6F31-2100-4AB6-9801-75E4D1EC1638}" type="presOf" srcId="{3C376163-8289-493D-88C2-175308CF7A97}" destId="{86BFB4CD-5B34-4DAB-960C-CE86489EBC77}" srcOrd="0" destOrd="0" presId="urn:microsoft.com/office/officeart/2011/layout/HexagonRadial"/>
    <dgm:cxn modelId="{A910B20D-9928-4E95-A4B3-4F68717F1573}" type="presOf" srcId="{D6190BB0-800A-4758-904D-EEE055B460D0}" destId="{AB26B74C-9522-4C75-B610-C95C73C1D736}" srcOrd="0" destOrd="0" presId="urn:microsoft.com/office/officeart/2011/layout/HexagonRadial"/>
    <dgm:cxn modelId="{FE759927-6E38-413B-ABDC-5AA899F5AA03}" srcId="{D6190BB0-800A-4758-904D-EEE055B460D0}" destId="{3C376163-8289-493D-88C2-175308CF7A97}" srcOrd="0" destOrd="0" parTransId="{2BB261D6-4CB9-46CC-AEA1-8DBAFA3760DA}" sibTransId="{032E77AE-F6BC-4E35-9135-874A83DB56E1}"/>
    <dgm:cxn modelId="{CF4447FE-5FE1-4547-8D1D-7AA95145245A}" srcId="{3C376163-8289-493D-88C2-175308CF7A97}" destId="{76057269-B883-4CA0-A32C-4DBE45284AF2}" srcOrd="1" destOrd="0" parTransId="{399BADA2-810B-404D-9474-866583821A8F}" sibTransId="{9E75F98F-3191-47AE-96AD-C14E953947F2}"/>
    <dgm:cxn modelId="{B87CAAD9-4A1E-42C7-B452-EF36CE90BC26}" type="presOf" srcId="{76057269-B883-4CA0-A32C-4DBE45284AF2}" destId="{F9C0EF3B-8C1C-4A34-B431-105D4F93614D}" srcOrd="0" destOrd="0" presId="urn:microsoft.com/office/officeart/2011/layout/HexagonRadial"/>
    <dgm:cxn modelId="{03DB345A-AEF0-4816-BE43-8FEE5CC3A65C}" srcId="{3C376163-8289-493D-88C2-175308CF7A97}" destId="{9EF7F9B2-2008-49CF-8B3C-8F49A9361030}" srcOrd="0" destOrd="0" parTransId="{DDEAB74F-5B33-40C9-BC2F-F7CAAA3A5EC8}" sibTransId="{770D866B-4333-412C-9DEF-62FE10C70E43}"/>
    <dgm:cxn modelId="{BF8E5F60-D678-4D0F-A98B-CD1569DA2F13}" type="presOf" srcId="{9EF7F9B2-2008-49CF-8B3C-8F49A9361030}" destId="{98E9BF22-AC3A-4640-A100-ED7835EECE2C}" srcOrd="0" destOrd="0" presId="urn:microsoft.com/office/officeart/2011/layout/HexagonRadial"/>
    <dgm:cxn modelId="{BADC8179-6C16-4740-BFE6-427B902817EF}" type="presOf" srcId="{8F5DD8B5-F7E5-45B3-8926-20981F6851B9}" destId="{F89025B4-6D4D-4D0B-B455-D6732C0B6E38}" srcOrd="0" destOrd="0" presId="urn:microsoft.com/office/officeart/2011/layout/HexagonRadial"/>
    <dgm:cxn modelId="{F1B4062E-52AD-461F-AB84-5FE545370068}" srcId="{3C376163-8289-493D-88C2-175308CF7A97}" destId="{3E2E7469-7D6D-4787-AC43-C65DC6847962}" srcOrd="3" destOrd="0" parTransId="{5D8F73DE-4470-4428-9D85-9455F672EBD0}" sibTransId="{44C8DAF9-99EF-4B0A-AAAD-4701539B6FFF}"/>
    <dgm:cxn modelId="{82294FD0-B0E8-4A5A-998E-BD19F1A49DBD}" type="presOf" srcId="{3E2E7469-7D6D-4787-AC43-C65DC6847962}" destId="{2B389C26-A903-4D88-8CED-67D30D977328}" srcOrd="0" destOrd="0" presId="urn:microsoft.com/office/officeart/2011/layout/HexagonRadial"/>
    <dgm:cxn modelId="{9A460AE8-331B-4361-8734-80479A040000}" srcId="{3C376163-8289-493D-88C2-175308CF7A97}" destId="{AB4957EE-C4C0-49B4-9D6C-3E69D17B5D79}" srcOrd="5" destOrd="0" parTransId="{7A76E95C-EBD9-4BCD-A1ED-1D8A4F9BE68E}" sibTransId="{8453193F-E609-4BC9-83DA-903787DE0D39}"/>
    <dgm:cxn modelId="{BA118630-6E76-4EB6-94D6-CFD17CB66B05}" type="presOf" srcId="{73402C82-CC69-4365-91E8-87CC48AAA1C7}" destId="{705B2130-94B9-412F-89B8-6059DDCDDAB7}" srcOrd="0" destOrd="0" presId="urn:microsoft.com/office/officeart/2011/layout/HexagonRadial"/>
    <dgm:cxn modelId="{7ED85738-CA63-42FB-8329-08F2CAFC448F}" srcId="{3C376163-8289-493D-88C2-175308CF7A97}" destId="{73402C82-CC69-4365-91E8-87CC48AAA1C7}" srcOrd="4" destOrd="0" parTransId="{9A40FD54-46F0-45A7-9287-2449881BC029}" sibTransId="{768E9B55-2D0D-42DE-80B4-949D8C9B4806}"/>
    <dgm:cxn modelId="{F74EA869-636C-4912-9D2B-730FF15EC249}" type="presOf" srcId="{AB4957EE-C4C0-49B4-9D6C-3E69D17B5D79}" destId="{5786798B-65B6-47F1-B2E1-87CAB1D09F94}" srcOrd="0" destOrd="0" presId="urn:microsoft.com/office/officeart/2011/layout/HexagonRadial"/>
    <dgm:cxn modelId="{4D73E0D7-4CD1-49A1-824E-70C987165E25}" srcId="{3C376163-8289-493D-88C2-175308CF7A97}" destId="{8F5DD8B5-F7E5-45B3-8926-20981F6851B9}" srcOrd="2" destOrd="0" parTransId="{D4543415-2BA6-46BC-B20A-4F8B9CFF60FD}" sibTransId="{DB0CCF18-6D9E-48BD-A96A-CB63B81508FB}"/>
    <dgm:cxn modelId="{A98DB3E0-9236-4588-9FF7-8C92FA4CC1B5}" type="presParOf" srcId="{AB26B74C-9522-4C75-B610-C95C73C1D736}" destId="{86BFB4CD-5B34-4DAB-960C-CE86489EBC77}" srcOrd="0" destOrd="0" presId="urn:microsoft.com/office/officeart/2011/layout/HexagonRadial"/>
    <dgm:cxn modelId="{FBCA84F6-5FB3-4973-AE0D-8206F1492F15}" type="presParOf" srcId="{AB26B74C-9522-4C75-B610-C95C73C1D736}" destId="{39F17AF1-73C5-48E3-A43D-C362954B9DAF}" srcOrd="1" destOrd="0" presId="urn:microsoft.com/office/officeart/2011/layout/HexagonRadial"/>
    <dgm:cxn modelId="{711923DE-9F63-4E09-9C99-F8D8B0899891}" type="presParOf" srcId="{39F17AF1-73C5-48E3-A43D-C362954B9DAF}" destId="{18601527-8C18-459D-8744-A1C4CB71C300}" srcOrd="0" destOrd="0" presId="urn:microsoft.com/office/officeart/2011/layout/HexagonRadial"/>
    <dgm:cxn modelId="{3B736106-CFE5-4DDF-B255-098CC84D9CA7}" type="presParOf" srcId="{AB26B74C-9522-4C75-B610-C95C73C1D736}" destId="{98E9BF22-AC3A-4640-A100-ED7835EECE2C}" srcOrd="2" destOrd="0" presId="urn:microsoft.com/office/officeart/2011/layout/HexagonRadial"/>
    <dgm:cxn modelId="{6E930266-C78A-4038-AA84-BC01A5187C5E}" type="presParOf" srcId="{AB26B74C-9522-4C75-B610-C95C73C1D736}" destId="{131E2856-B174-4887-AC59-614E91DA2234}" srcOrd="3" destOrd="0" presId="urn:microsoft.com/office/officeart/2011/layout/HexagonRadial"/>
    <dgm:cxn modelId="{B662B42F-D150-4073-AA67-010CB207E3AE}" type="presParOf" srcId="{131E2856-B174-4887-AC59-614E91DA2234}" destId="{ED28E0D2-7CD9-4FE9-B548-FDC15AA79895}" srcOrd="0" destOrd="0" presId="urn:microsoft.com/office/officeart/2011/layout/HexagonRadial"/>
    <dgm:cxn modelId="{EF4377F5-65A0-4E7C-81AE-C66EBE3DF913}" type="presParOf" srcId="{AB26B74C-9522-4C75-B610-C95C73C1D736}" destId="{F9C0EF3B-8C1C-4A34-B431-105D4F93614D}" srcOrd="4" destOrd="0" presId="urn:microsoft.com/office/officeart/2011/layout/HexagonRadial"/>
    <dgm:cxn modelId="{E1746B1D-7DBB-46F2-A296-79DED545C80E}" type="presParOf" srcId="{AB26B74C-9522-4C75-B610-C95C73C1D736}" destId="{8ECD2DDC-A4AE-4502-9CA0-F436B87DA015}" srcOrd="5" destOrd="0" presId="urn:microsoft.com/office/officeart/2011/layout/HexagonRadial"/>
    <dgm:cxn modelId="{4B245D3B-1441-4F30-958F-EB4A49BD894F}" type="presParOf" srcId="{8ECD2DDC-A4AE-4502-9CA0-F436B87DA015}" destId="{B22C04BB-FA63-448C-90BD-C6D63BBDD877}" srcOrd="0" destOrd="0" presId="urn:microsoft.com/office/officeart/2011/layout/HexagonRadial"/>
    <dgm:cxn modelId="{14F793DC-4555-4411-B698-DC0D37E6C678}" type="presParOf" srcId="{AB26B74C-9522-4C75-B610-C95C73C1D736}" destId="{F89025B4-6D4D-4D0B-B455-D6732C0B6E38}" srcOrd="6" destOrd="0" presId="urn:microsoft.com/office/officeart/2011/layout/HexagonRadial"/>
    <dgm:cxn modelId="{43FA46E2-A182-4151-B06B-D5B9C68E161E}" type="presParOf" srcId="{AB26B74C-9522-4C75-B610-C95C73C1D736}" destId="{FDCB27AE-0BB9-4336-BCF8-B47996E3F89F}" srcOrd="7" destOrd="0" presId="urn:microsoft.com/office/officeart/2011/layout/HexagonRadial"/>
    <dgm:cxn modelId="{15BA8332-CE65-4BC7-BA29-46A1AF3D2803}" type="presParOf" srcId="{FDCB27AE-0BB9-4336-BCF8-B47996E3F89F}" destId="{71A714F1-07A7-497C-8DC1-B5A6A470D763}" srcOrd="0" destOrd="0" presId="urn:microsoft.com/office/officeart/2011/layout/HexagonRadial"/>
    <dgm:cxn modelId="{8D0E0744-904D-4E48-8B13-94866CCB9013}" type="presParOf" srcId="{AB26B74C-9522-4C75-B610-C95C73C1D736}" destId="{2B389C26-A903-4D88-8CED-67D30D977328}" srcOrd="8" destOrd="0" presId="urn:microsoft.com/office/officeart/2011/layout/HexagonRadial"/>
    <dgm:cxn modelId="{F98E5F6B-28D7-4943-B4E3-FE668205A833}" type="presParOf" srcId="{AB26B74C-9522-4C75-B610-C95C73C1D736}" destId="{854CCB4B-7D55-4556-8B85-9039C5F8C5F1}" srcOrd="9" destOrd="0" presId="urn:microsoft.com/office/officeart/2011/layout/HexagonRadial"/>
    <dgm:cxn modelId="{CA249F16-AAD9-4C78-8398-2E675DD566FB}" type="presParOf" srcId="{854CCB4B-7D55-4556-8B85-9039C5F8C5F1}" destId="{CA705859-1143-460E-94BE-A41385B5A928}" srcOrd="0" destOrd="0" presId="urn:microsoft.com/office/officeart/2011/layout/HexagonRadial"/>
    <dgm:cxn modelId="{416839E0-9199-4DEE-A7DE-B31C9ACEA758}" type="presParOf" srcId="{AB26B74C-9522-4C75-B610-C95C73C1D736}" destId="{705B2130-94B9-412F-89B8-6059DDCDDAB7}" srcOrd="10" destOrd="0" presId="urn:microsoft.com/office/officeart/2011/layout/HexagonRadial"/>
    <dgm:cxn modelId="{9A04FFFD-6453-4365-A1F6-0E40B1F37406}" type="presParOf" srcId="{AB26B74C-9522-4C75-B610-C95C73C1D736}" destId="{3A3FDF58-4CAC-4DFF-B583-4EC77E91F46C}" srcOrd="11" destOrd="0" presId="urn:microsoft.com/office/officeart/2011/layout/HexagonRadial"/>
    <dgm:cxn modelId="{A897AEF9-31C2-4D9C-B75C-BCC4A02673E0}" type="presParOf" srcId="{3A3FDF58-4CAC-4DFF-B583-4EC77E91F46C}" destId="{24036D0E-808B-449F-9931-2D9502FA68EB}" srcOrd="0" destOrd="0" presId="urn:microsoft.com/office/officeart/2011/layout/HexagonRadial"/>
    <dgm:cxn modelId="{9B706990-5395-463C-83E7-B8DAAEFC2FD2}" type="presParOf" srcId="{AB26B74C-9522-4C75-B610-C95C73C1D736}" destId="{5786798B-65B6-47F1-B2E1-87CAB1D09F94}" srcOrd="12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6190BB0-800A-4758-904D-EEE055B460D0}" type="doc">
      <dgm:prSet loTypeId="urn:microsoft.com/office/officeart/2011/layout/HexagonRadial" loCatId="cycle" qsTypeId="urn:microsoft.com/office/officeart/2005/8/quickstyle/simple1" qsCatId="simple" csTypeId="urn:microsoft.com/office/officeart/2005/8/colors/accent4_2" csCatId="accent4" phldr="1"/>
      <dgm:spPr/>
      <dgm:t>
        <a:bodyPr/>
        <a:lstStyle/>
        <a:p>
          <a:endParaRPr lang="en-GB"/>
        </a:p>
      </dgm:t>
    </dgm:pt>
    <dgm:pt modelId="{3C376163-8289-493D-88C2-175308CF7A97}">
      <dgm:prSet phldrT="[Text]" custT="1"/>
      <dgm:spPr/>
      <dgm:t>
        <a:bodyPr/>
        <a:lstStyle/>
        <a:p>
          <a:r>
            <a:rPr lang="en-GB" sz="2800" b="1" dirty="0"/>
            <a:t>Existing academy</a:t>
          </a:r>
        </a:p>
      </dgm:t>
    </dgm:pt>
    <dgm:pt modelId="{2BB261D6-4CB9-46CC-AEA1-8DBAFA3760DA}" type="parTrans" cxnId="{FE759927-6E38-413B-ABDC-5AA899F5AA03}">
      <dgm:prSet/>
      <dgm:spPr/>
      <dgm:t>
        <a:bodyPr/>
        <a:lstStyle/>
        <a:p>
          <a:endParaRPr lang="en-GB"/>
        </a:p>
      </dgm:t>
    </dgm:pt>
    <dgm:pt modelId="{032E77AE-F6BC-4E35-9135-874A83DB56E1}" type="sibTrans" cxnId="{FE759927-6E38-413B-ABDC-5AA899F5AA03}">
      <dgm:prSet/>
      <dgm:spPr/>
      <dgm:t>
        <a:bodyPr/>
        <a:lstStyle/>
        <a:p>
          <a:endParaRPr lang="en-GB"/>
        </a:p>
      </dgm:t>
    </dgm:pt>
    <dgm:pt modelId="{9EF7F9B2-2008-49CF-8B3C-8F49A9361030}">
      <dgm:prSet phldrT="[Text]"/>
      <dgm:spPr/>
      <dgm:t>
        <a:bodyPr/>
        <a:lstStyle/>
        <a:p>
          <a:r>
            <a:rPr lang="en-GB" dirty="0"/>
            <a:t>Don’t force growth – take it steadily</a:t>
          </a:r>
        </a:p>
      </dgm:t>
    </dgm:pt>
    <dgm:pt modelId="{DDEAB74F-5B33-40C9-BC2F-F7CAAA3A5EC8}" type="parTrans" cxnId="{03DB345A-AEF0-4816-BE43-8FEE5CC3A65C}">
      <dgm:prSet/>
      <dgm:spPr/>
      <dgm:t>
        <a:bodyPr/>
        <a:lstStyle/>
        <a:p>
          <a:endParaRPr lang="en-GB"/>
        </a:p>
      </dgm:t>
    </dgm:pt>
    <dgm:pt modelId="{770D866B-4333-412C-9DEF-62FE10C70E43}" type="sibTrans" cxnId="{03DB345A-AEF0-4816-BE43-8FEE5CC3A65C}">
      <dgm:prSet/>
      <dgm:spPr/>
      <dgm:t>
        <a:bodyPr/>
        <a:lstStyle/>
        <a:p>
          <a:endParaRPr lang="en-GB"/>
        </a:p>
      </dgm:t>
    </dgm:pt>
    <dgm:pt modelId="{76057269-B883-4CA0-A32C-4DBE45284AF2}">
      <dgm:prSet phldrT="[Text]"/>
      <dgm:spPr/>
      <dgm:t>
        <a:bodyPr/>
        <a:lstStyle/>
        <a:p>
          <a:r>
            <a:rPr lang="en-GB" dirty="0"/>
            <a:t>Take care to remain true to values</a:t>
          </a:r>
        </a:p>
      </dgm:t>
    </dgm:pt>
    <dgm:pt modelId="{399BADA2-810B-404D-9474-866583821A8F}" type="parTrans" cxnId="{CF4447FE-5FE1-4547-8D1D-7AA95145245A}">
      <dgm:prSet/>
      <dgm:spPr/>
      <dgm:t>
        <a:bodyPr/>
        <a:lstStyle/>
        <a:p>
          <a:endParaRPr lang="en-GB"/>
        </a:p>
      </dgm:t>
    </dgm:pt>
    <dgm:pt modelId="{9E75F98F-3191-47AE-96AD-C14E953947F2}" type="sibTrans" cxnId="{CF4447FE-5FE1-4547-8D1D-7AA95145245A}">
      <dgm:prSet/>
      <dgm:spPr/>
      <dgm:t>
        <a:bodyPr/>
        <a:lstStyle/>
        <a:p>
          <a:endParaRPr lang="en-GB"/>
        </a:p>
      </dgm:t>
    </dgm:pt>
    <dgm:pt modelId="{8F5DD8B5-F7E5-45B3-8926-20981F6851B9}">
      <dgm:prSet phldrT="[Text]"/>
      <dgm:spPr/>
      <dgm:t>
        <a:bodyPr/>
        <a:lstStyle/>
        <a:p>
          <a:r>
            <a:rPr lang="en-GB" dirty="0"/>
            <a:t>Identify new roles needed (e.g. CEO; Bus. Man.)</a:t>
          </a:r>
        </a:p>
      </dgm:t>
    </dgm:pt>
    <dgm:pt modelId="{D4543415-2BA6-46BC-B20A-4F8B9CFF60FD}" type="parTrans" cxnId="{4D73E0D7-4CD1-49A1-824E-70C987165E25}">
      <dgm:prSet/>
      <dgm:spPr/>
      <dgm:t>
        <a:bodyPr/>
        <a:lstStyle/>
        <a:p>
          <a:endParaRPr lang="en-GB"/>
        </a:p>
      </dgm:t>
    </dgm:pt>
    <dgm:pt modelId="{DB0CCF18-6D9E-48BD-A96A-CB63B81508FB}" type="sibTrans" cxnId="{4D73E0D7-4CD1-49A1-824E-70C987165E25}">
      <dgm:prSet/>
      <dgm:spPr/>
      <dgm:t>
        <a:bodyPr/>
        <a:lstStyle/>
        <a:p>
          <a:endParaRPr lang="en-GB"/>
        </a:p>
      </dgm:t>
    </dgm:pt>
    <dgm:pt modelId="{3E2E7469-7D6D-4787-AC43-C65DC6847962}">
      <dgm:prSet phldrT="[Text]"/>
      <dgm:spPr/>
      <dgm:t>
        <a:bodyPr/>
        <a:lstStyle/>
        <a:p>
          <a:r>
            <a:rPr lang="en-GB" dirty="0"/>
            <a:t>Connect to SLEs, NLEs</a:t>
          </a:r>
        </a:p>
      </dgm:t>
    </dgm:pt>
    <dgm:pt modelId="{5D8F73DE-4470-4428-9D85-9455F672EBD0}" type="parTrans" cxnId="{F1B4062E-52AD-461F-AB84-5FE545370068}">
      <dgm:prSet/>
      <dgm:spPr/>
      <dgm:t>
        <a:bodyPr/>
        <a:lstStyle/>
        <a:p>
          <a:endParaRPr lang="en-GB"/>
        </a:p>
      </dgm:t>
    </dgm:pt>
    <dgm:pt modelId="{44C8DAF9-99EF-4B0A-AAAD-4701539B6FFF}" type="sibTrans" cxnId="{F1B4062E-52AD-461F-AB84-5FE545370068}">
      <dgm:prSet/>
      <dgm:spPr/>
      <dgm:t>
        <a:bodyPr/>
        <a:lstStyle/>
        <a:p>
          <a:endParaRPr lang="en-GB"/>
        </a:p>
      </dgm:t>
    </dgm:pt>
    <dgm:pt modelId="{73402C82-CC69-4365-91E8-87CC48AAA1C7}">
      <dgm:prSet phldrT="[Text]"/>
      <dgm:spPr/>
      <dgm:t>
        <a:bodyPr/>
        <a:lstStyle/>
        <a:p>
          <a:r>
            <a:rPr lang="en-GB" dirty="0"/>
            <a:t>Make use of TSA capacity</a:t>
          </a:r>
        </a:p>
      </dgm:t>
    </dgm:pt>
    <dgm:pt modelId="{9A40FD54-46F0-45A7-9287-2449881BC029}" type="parTrans" cxnId="{7ED85738-CA63-42FB-8329-08F2CAFC448F}">
      <dgm:prSet/>
      <dgm:spPr/>
      <dgm:t>
        <a:bodyPr/>
        <a:lstStyle/>
        <a:p>
          <a:endParaRPr lang="en-GB"/>
        </a:p>
      </dgm:t>
    </dgm:pt>
    <dgm:pt modelId="{768E9B55-2D0D-42DE-80B4-949D8C9B4806}" type="sibTrans" cxnId="{7ED85738-CA63-42FB-8329-08F2CAFC448F}">
      <dgm:prSet/>
      <dgm:spPr/>
      <dgm:t>
        <a:bodyPr/>
        <a:lstStyle/>
        <a:p>
          <a:endParaRPr lang="en-GB"/>
        </a:p>
      </dgm:t>
    </dgm:pt>
    <dgm:pt modelId="{AB4957EE-C4C0-49B4-9D6C-3E69D17B5D79}">
      <dgm:prSet phldrT="[Text]"/>
      <dgm:spPr/>
      <dgm:t>
        <a:bodyPr/>
        <a:lstStyle/>
        <a:p>
          <a:r>
            <a:rPr lang="en-GB" dirty="0"/>
            <a:t>Have a clear line on ‘autonomy’</a:t>
          </a:r>
        </a:p>
      </dgm:t>
    </dgm:pt>
    <dgm:pt modelId="{7A76E95C-EBD9-4BCD-A1ED-1D8A4F9BE68E}" type="parTrans" cxnId="{9A460AE8-331B-4361-8734-80479A040000}">
      <dgm:prSet/>
      <dgm:spPr/>
      <dgm:t>
        <a:bodyPr/>
        <a:lstStyle/>
        <a:p>
          <a:endParaRPr lang="en-GB"/>
        </a:p>
      </dgm:t>
    </dgm:pt>
    <dgm:pt modelId="{8453193F-E609-4BC9-83DA-903787DE0D39}" type="sibTrans" cxnId="{9A460AE8-331B-4361-8734-80479A040000}">
      <dgm:prSet/>
      <dgm:spPr/>
      <dgm:t>
        <a:bodyPr/>
        <a:lstStyle/>
        <a:p>
          <a:endParaRPr lang="en-GB"/>
        </a:p>
      </dgm:t>
    </dgm:pt>
    <dgm:pt modelId="{AB26B74C-9522-4C75-B610-C95C73C1D736}" type="pres">
      <dgm:prSet presAssocID="{D6190BB0-800A-4758-904D-EEE055B460D0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86BFB4CD-5B34-4DAB-960C-CE86489EBC77}" type="pres">
      <dgm:prSet presAssocID="{3C376163-8289-493D-88C2-175308CF7A97}" presName="Parent" presStyleLbl="node0" presStyleIdx="0" presStyleCnt="1">
        <dgm:presLayoutVars>
          <dgm:chMax val="6"/>
          <dgm:chPref val="6"/>
        </dgm:presLayoutVars>
      </dgm:prSet>
      <dgm:spPr/>
    </dgm:pt>
    <dgm:pt modelId="{39F17AF1-73C5-48E3-A43D-C362954B9DAF}" type="pres">
      <dgm:prSet presAssocID="{9EF7F9B2-2008-49CF-8B3C-8F49A9361030}" presName="Accent1" presStyleCnt="0"/>
      <dgm:spPr/>
    </dgm:pt>
    <dgm:pt modelId="{18601527-8C18-459D-8744-A1C4CB71C300}" type="pres">
      <dgm:prSet presAssocID="{9EF7F9B2-2008-49CF-8B3C-8F49A9361030}" presName="Accent" presStyleLbl="bgShp" presStyleIdx="0" presStyleCnt="6"/>
      <dgm:spPr/>
    </dgm:pt>
    <dgm:pt modelId="{98E9BF22-AC3A-4640-A100-ED7835EECE2C}" type="pres">
      <dgm:prSet presAssocID="{9EF7F9B2-2008-49CF-8B3C-8F49A9361030}" presName="Child1" presStyleLbl="node1" presStyleIdx="0" presStyleCnt="6">
        <dgm:presLayoutVars>
          <dgm:chMax val="0"/>
          <dgm:chPref val="0"/>
          <dgm:bulletEnabled val="1"/>
        </dgm:presLayoutVars>
      </dgm:prSet>
      <dgm:spPr/>
    </dgm:pt>
    <dgm:pt modelId="{131E2856-B174-4887-AC59-614E91DA2234}" type="pres">
      <dgm:prSet presAssocID="{76057269-B883-4CA0-A32C-4DBE45284AF2}" presName="Accent2" presStyleCnt="0"/>
      <dgm:spPr/>
    </dgm:pt>
    <dgm:pt modelId="{ED28E0D2-7CD9-4FE9-B548-FDC15AA79895}" type="pres">
      <dgm:prSet presAssocID="{76057269-B883-4CA0-A32C-4DBE45284AF2}" presName="Accent" presStyleLbl="bgShp" presStyleIdx="1" presStyleCnt="6"/>
      <dgm:spPr/>
    </dgm:pt>
    <dgm:pt modelId="{F9C0EF3B-8C1C-4A34-B431-105D4F93614D}" type="pres">
      <dgm:prSet presAssocID="{76057269-B883-4CA0-A32C-4DBE45284AF2}" presName="Child2" presStyleLbl="node1" presStyleIdx="1" presStyleCnt="6">
        <dgm:presLayoutVars>
          <dgm:chMax val="0"/>
          <dgm:chPref val="0"/>
          <dgm:bulletEnabled val="1"/>
        </dgm:presLayoutVars>
      </dgm:prSet>
      <dgm:spPr/>
    </dgm:pt>
    <dgm:pt modelId="{8ECD2DDC-A4AE-4502-9CA0-F436B87DA015}" type="pres">
      <dgm:prSet presAssocID="{8F5DD8B5-F7E5-45B3-8926-20981F6851B9}" presName="Accent3" presStyleCnt="0"/>
      <dgm:spPr/>
    </dgm:pt>
    <dgm:pt modelId="{B22C04BB-FA63-448C-90BD-C6D63BBDD877}" type="pres">
      <dgm:prSet presAssocID="{8F5DD8B5-F7E5-45B3-8926-20981F6851B9}" presName="Accent" presStyleLbl="bgShp" presStyleIdx="2" presStyleCnt="6"/>
      <dgm:spPr/>
    </dgm:pt>
    <dgm:pt modelId="{F89025B4-6D4D-4D0B-B455-D6732C0B6E38}" type="pres">
      <dgm:prSet presAssocID="{8F5DD8B5-F7E5-45B3-8926-20981F6851B9}" presName="Child3" presStyleLbl="node1" presStyleIdx="2" presStyleCnt="6">
        <dgm:presLayoutVars>
          <dgm:chMax val="0"/>
          <dgm:chPref val="0"/>
          <dgm:bulletEnabled val="1"/>
        </dgm:presLayoutVars>
      </dgm:prSet>
      <dgm:spPr/>
    </dgm:pt>
    <dgm:pt modelId="{FDCB27AE-0BB9-4336-BCF8-B47996E3F89F}" type="pres">
      <dgm:prSet presAssocID="{3E2E7469-7D6D-4787-AC43-C65DC6847962}" presName="Accent4" presStyleCnt="0"/>
      <dgm:spPr/>
    </dgm:pt>
    <dgm:pt modelId="{71A714F1-07A7-497C-8DC1-B5A6A470D763}" type="pres">
      <dgm:prSet presAssocID="{3E2E7469-7D6D-4787-AC43-C65DC6847962}" presName="Accent" presStyleLbl="bgShp" presStyleIdx="3" presStyleCnt="6"/>
      <dgm:spPr/>
    </dgm:pt>
    <dgm:pt modelId="{2B389C26-A903-4D88-8CED-67D30D977328}" type="pres">
      <dgm:prSet presAssocID="{3E2E7469-7D6D-4787-AC43-C65DC6847962}" presName="Child4" presStyleLbl="node1" presStyleIdx="3" presStyleCnt="6">
        <dgm:presLayoutVars>
          <dgm:chMax val="0"/>
          <dgm:chPref val="0"/>
          <dgm:bulletEnabled val="1"/>
        </dgm:presLayoutVars>
      </dgm:prSet>
      <dgm:spPr/>
    </dgm:pt>
    <dgm:pt modelId="{854CCB4B-7D55-4556-8B85-9039C5F8C5F1}" type="pres">
      <dgm:prSet presAssocID="{73402C82-CC69-4365-91E8-87CC48AAA1C7}" presName="Accent5" presStyleCnt="0"/>
      <dgm:spPr/>
    </dgm:pt>
    <dgm:pt modelId="{CA705859-1143-460E-94BE-A41385B5A928}" type="pres">
      <dgm:prSet presAssocID="{73402C82-CC69-4365-91E8-87CC48AAA1C7}" presName="Accent" presStyleLbl="bgShp" presStyleIdx="4" presStyleCnt="6"/>
      <dgm:spPr/>
    </dgm:pt>
    <dgm:pt modelId="{705B2130-94B9-412F-89B8-6059DDCDDAB7}" type="pres">
      <dgm:prSet presAssocID="{73402C82-CC69-4365-91E8-87CC48AAA1C7}" presName="Child5" presStyleLbl="node1" presStyleIdx="4" presStyleCnt="6">
        <dgm:presLayoutVars>
          <dgm:chMax val="0"/>
          <dgm:chPref val="0"/>
          <dgm:bulletEnabled val="1"/>
        </dgm:presLayoutVars>
      </dgm:prSet>
      <dgm:spPr/>
    </dgm:pt>
    <dgm:pt modelId="{3A3FDF58-4CAC-4DFF-B583-4EC77E91F46C}" type="pres">
      <dgm:prSet presAssocID="{AB4957EE-C4C0-49B4-9D6C-3E69D17B5D79}" presName="Accent6" presStyleCnt="0"/>
      <dgm:spPr/>
    </dgm:pt>
    <dgm:pt modelId="{24036D0E-808B-449F-9931-2D9502FA68EB}" type="pres">
      <dgm:prSet presAssocID="{AB4957EE-C4C0-49B4-9D6C-3E69D17B5D79}" presName="Accent" presStyleLbl="bgShp" presStyleIdx="5" presStyleCnt="6"/>
      <dgm:spPr/>
    </dgm:pt>
    <dgm:pt modelId="{5786798B-65B6-47F1-B2E1-87CAB1D09F94}" type="pres">
      <dgm:prSet presAssocID="{AB4957EE-C4C0-49B4-9D6C-3E69D17B5D79}" presName="Child6" presStyleLbl="node1" presStyleIdx="5" presStyleCnt="6">
        <dgm:presLayoutVars>
          <dgm:chMax val="0"/>
          <dgm:chPref val="0"/>
          <dgm:bulletEnabled val="1"/>
        </dgm:presLayoutVars>
      </dgm:prSet>
      <dgm:spPr/>
    </dgm:pt>
  </dgm:ptLst>
  <dgm:cxnLst>
    <dgm:cxn modelId="{A4BD6F31-2100-4AB6-9801-75E4D1EC1638}" type="presOf" srcId="{3C376163-8289-493D-88C2-175308CF7A97}" destId="{86BFB4CD-5B34-4DAB-960C-CE86489EBC77}" srcOrd="0" destOrd="0" presId="urn:microsoft.com/office/officeart/2011/layout/HexagonRadial"/>
    <dgm:cxn modelId="{A910B20D-9928-4E95-A4B3-4F68717F1573}" type="presOf" srcId="{D6190BB0-800A-4758-904D-EEE055B460D0}" destId="{AB26B74C-9522-4C75-B610-C95C73C1D736}" srcOrd="0" destOrd="0" presId="urn:microsoft.com/office/officeart/2011/layout/HexagonRadial"/>
    <dgm:cxn modelId="{FE759927-6E38-413B-ABDC-5AA899F5AA03}" srcId="{D6190BB0-800A-4758-904D-EEE055B460D0}" destId="{3C376163-8289-493D-88C2-175308CF7A97}" srcOrd="0" destOrd="0" parTransId="{2BB261D6-4CB9-46CC-AEA1-8DBAFA3760DA}" sibTransId="{032E77AE-F6BC-4E35-9135-874A83DB56E1}"/>
    <dgm:cxn modelId="{CF4447FE-5FE1-4547-8D1D-7AA95145245A}" srcId="{3C376163-8289-493D-88C2-175308CF7A97}" destId="{76057269-B883-4CA0-A32C-4DBE45284AF2}" srcOrd="1" destOrd="0" parTransId="{399BADA2-810B-404D-9474-866583821A8F}" sibTransId="{9E75F98F-3191-47AE-96AD-C14E953947F2}"/>
    <dgm:cxn modelId="{B87CAAD9-4A1E-42C7-B452-EF36CE90BC26}" type="presOf" srcId="{76057269-B883-4CA0-A32C-4DBE45284AF2}" destId="{F9C0EF3B-8C1C-4A34-B431-105D4F93614D}" srcOrd="0" destOrd="0" presId="urn:microsoft.com/office/officeart/2011/layout/HexagonRadial"/>
    <dgm:cxn modelId="{03DB345A-AEF0-4816-BE43-8FEE5CC3A65C}" srcId="{3C376163-8289-493D-88C2-175308CF7A97}" destId="{9EF7F9B2-2008-49CF-8B3C-8F49A9361030}" srcOrd="0" destOrd="0" parTransId="{DDEAB74F-5B33-40C9-BC2F-F7CAAA3A5EC8}" sibTransId="{770D866B-4333-412C-9DEF-62FE10C70E43}"/>
    <dgm:cxn modelId="{BF8E5F60-D678-4D0F-A98B-CD1569DA2F13}" type="presOf" srcId="{9EF7F9B2-2008-49CF-8B3C-8F49A9361030}" destId="{98E9BF22-AC3A-4640-A100-ED7835EECE2C}" srcOrd="0" destOrd="0" presId="urn:microsoft.com/office/officeart/2011/layout/HexagonRadial"/>
    <dgm:cxn modelId="{BADC8179-6C16-4740-BFE6-427B902817EF}" type="presOf" srcId="{8F5DD8B5-F7E5-45B3-8926-20981F6851B9}" destId="{F89025B4-6D4D-4D0B-B455-D6732C0B6E38}" srcOrd="0" destOrd="0" presId="urn:microsoft.com/office/officeart/2011/layout/HexagonRadial"/>
    <dgm:cxn modelId="{F1B4062E-52AD-461F-AB84-5FE545370068}" srcId="{3C376163-8289-493D-88C2-175308CF7A97}" destId="{3E2E7469-7D6D-4787-AC43-C65DC6847962}" srcOrd="3" destOrd="0" parTransId="{5D8F73DE-4470-4428-9D85-9455F672EBD0}" sibTransId="{44C8DAF9-99EF-4B0A-AAAD-4701539B6FFF}"/>
    <dgm:cxn modelId="{82294FD0-B0E8-4A5A-998E-BD19F1A49DBD}" type="presOf" srcId="{3E2E7469-7D6D-4787-AC43-C65DC6847962}" destId="{2B389C26-A903-4D88-8CED-67D30D977328}" srcOrd="0" destOrd="0" presId="urn:microsoft.com/office/officeart/2011/layout/HexagonRadial"/>
    <dgm:cxn modelId="{9A460AE8-331B-4361-8734-80479A040000}" srcId="{3C376163-8289-493D-88C2-175308CF7A97}" destId="{AB4957EE-C4C0-49B4-9D6C-3E69D17B5D79}" srcOrd="5" destOrd="0" parTransId="{7A76E95C-EBD9-4BCD-A1ED-1D8A4F9BE68E}" sibTransId="{8453193F-E609-4BC9-83DA-903787DE0D39}"/>
    <dgm:cxn modelId="{BA118630-6E76-4EB6-94D6-CFD17CB66B05}" type="presOf" srcId="{73402C82-CC69-4365-91E8-87CC48AAA1C7}" destId="{705B2130-94B9-412F-89B8-6059DDCDDAB7}" srcOrd="0" destOrd="0" presId="urn:microsoft.com/office/officeart/2011/layout/HexagonRadial"/>
    <dgm:cxn modelId="{7ED85738-CA63-42FB-8329-08F2CAFC448F}" srcId="{3C376163-8289-493D-88C2-175308CF7A97}" destId="{73402C82-CC69-4365-91E8-87CC48AAA1C7}" srcOrd="4" destOrd="0" parTransId="{9A40FD54-46F0-45A7-9287-2449881BC029}" sibTransId="{768E9B55-2D0D-42DE-80B4-949D8C9B4806}"/>
    <dgm:cxn modelId="{F74EA869-636C-4912-9D2B-730FF15EC249}" type="presOf" srcId="{AB4957EE-C4C0-49B4-9D6C-3E69D17B5D79}" destId="{5786798B-65B6-47F1-B2E1-87CAB1D09F94}" srcOrd="0" destOrd="0" presId="urn:microsoft.com/office/officeart/2011/layout/HexagonRadial"/>
    <dgm:cxn modelId="{4D73E0D7-4CD1-49A1-824E-70C987165E25}" srcId="{3C376163-8289-493D-88C2-175308CF7A97}" destId="{8F5DD8B5-F7E5-45B3-8926-20981F6851B9}" srcOrd="2" destOrd="0" parTransId="{D4543415-2BA6-46BC-B20A-4F8B9CFF60FD}" sibTransId="{DB0CCF18-6D9E-48BD-A96A-CB63B81508FB}"/>
    <dgm:cxn modelId="{A98DB3E0-9236-4588-9FF7-8C92FA4CC1B5}" type="presParOf" srcId="{AB26B74C-9522-4C75-B610-C95C73C1D736}" destId="{86BFB4CD-5B34-4DAB-960C-CE86489EBC77}" srcOrd="0" destOrd="0" presId="urn:microsoft.com/office/officeart/2011/layout/HexagonRadial"/>
    <dgm:cxn modelId="{FBCA84F6-5FB3-4973-AE0D-8206F1492F15}" type="presParOf" srcId="{AB26B74C-9522-4C75-B610-C95C73C1D736}" destId="{39F17AF1-73C5-48E3-A43D-C362954B9DAF}" srcOrd="1" destOrd="0" presId="urn:microsoft.com/office/officeart/2011/layout/HexagonRadial"/>
    <dgm:cxn modelId="{711923DE-9F63-4E09-9C99-F8D8B0899891}" type="presParOf" srcId="{39F17AF1-73C5-48E3-A43D-C362954B9DAF}" destId="{18601527-8C18-459D-8744-A1C4CB71C300}" srcOrd="0" destOrd="0" presId="urn:microsoft.com/office/officeart/2011/layout/HexagonRadial"/>
    <dgm:cxn modelId="{3B736106-CFE5-4DDF-B255-098CC84D9CA7}" type="presParOf" srcId="{AB26B74C-9522-4C75-B610-C95C73C1D736}" destId="{98E9BF22-AC3A-4640-A100-ED7835EECE2C}" srcOrd="2" destOrd="0" presId="urn:microsoft.com/office/officeart/2011/layout/HexagonRadial"/>
    <dgm:cxn modelId="{6E930266-C78A-4038-AA84-BC01A5187C5E}" type="presParOf" srcId="{AB26B74C-9522-4C75-B610-C95C73C1D736}" destId="{131E2856-B174-4887-AC59-614E91DA2234}" srcOrd="3" destOrd="0" presId="urn:microsoft.com/office/officeart/2011/layout/HexagonRadial"/>
    <dgm:cxn modelId="{B662B42F-D150-4073-AA67-010CB207E3AE}" type="presParOf" srcId="{131E2856-B174-4887-AC59-614E91DA2234}" destId="{ED28E0D2-7CD9-4FE9-B548-FDC15AA79895}" srcOrd="0" destOrd="0" presId="urn:microsoft.com/office/officeart/2011/layout/HexagonRadial"/>
    <dgm:cxn modelId="{EF4377F5-65A0-4E7C-81AE-C66EBE3DF913}" type="presParOf" srcId="{AB26B74C-9522-4C75-B610-C95C73C1D736}" destId="{F9C0EF3B-8C1C-4A34-B431-105D4F93614D}" srcOrd="4" destOrd="0" presId="urn:microsoft.com/office/officeart/2011/layout/HexagonRadial"/>
    <dgm:cxn modelId="{E1746B1D-7DBB-46F2-A296-79DED545C80E}" type="presParOf" srcId="{AB26B74C-9522-4C75-B610-C95C73C1D736}" destId="{8ECD2DDC-A4AE-4502-9CA0-F436B87DA015}" srcOrd="5" destOrd="0" presId="urn:microsoft.com/office/officeart/2011/layout/HexagonRadial"/>
    <dgm:cxn modelId="{4B245D3B-1441-4F30-958F-EB4A49BD894F}" type="presParOf" srcId="{8ECD2DDC-A4AE-4502-9CA0-F436B87DA015}" destId="{B22C04BB-FA63-448C-90BD-C6D63BBDD877}" srcOrd="0" destOrd="0" presId="urn:microsoft.com/office/officeart/2011/layout/HexagonRadial"/>
    <dgm:cxn modelId="{14F793DC-4555-4411-B698-DC0D37E6C678}" type="presParOf" srcId="{AB26B74C-9522-4C75-B610-C95C73C1D736}" destId="{F89025B4-6D4D-4D0B-B455-D6732C0B6E38}" srcOrd="6" destOrd="0" presId="urn:microsoft.com/office/officeart/2011/layout/HexagonRadial"/>
    <dgm:cxn modelId="{43FA46E2-A182-4151-B06B-D5B9C68E161E}" type="presParOf" srcId="{AB26B74C-9522-4C75-B610-C95C73C1D736}" destId="{FDCB27AE-0BB9-4336-BCF8-B47996E3F89F}" srcOrd="7" destOrd="0" presId="urn:microsoft.com/office/officeart/2011/layout/HexagonRadial"/>
    <dgm:cxn modelId="{15BA8332-CE65-4BC7-BA29-46A1AF3D2803}" type="presParOf" srcId="{FDCB27AE-0BB9-4336-BCF8-B47996E3F89F}" destId="{71A714F1-07A7-497C-8DC1-B5A6A470D763}" srcOrd="0" destOrd="0" presId="urn:microsoft.com/office/officeart/2011/layout/HexagonRadial"/>
    <dgm:cxn modelId="{8D0E0744-904D-4E48-8B13-94866CCB9013}" type="presParOf" srcId="{AB26B74C-9522-4C75-B610-C95C73C1D736}" destId="{2B389C26-A903-4D88-8CED-67D30D977328}" srcOrd="8" destOrd="0" presId="urn:microsoft.com/office/officeart/2011/layout/HexagonRadial"/>
    <dgm:cxn modelId="{F98E5F6B-28D7-4943-B4E3-FE668205A833}" type="presParOf" srcId="{AB26B74C-9522-4C75-B610-C95C73C1D736}" destId="{854CCB4B-7D55-4556-8B85-9039C5F8C5F1}" srcOrd="9" destOrd="0" presId="urn:microsoft.com/office/officeart/2011/layout/HexagonRadial"/>
    <dgm:cxn modelId="{CA249F16-AAD9-4C78-8398-2E675DD566FB}" type="presParOf" srcId="{854CCB4B-7D55-4556-8B85-9039C5F8C5F1}" destId="{CA705859-1143-460E-94BE-A41385B5A928}" srcOrd="0" destOrd="0" presId="urn:microsoft.com/office/officeart/2011/layout/HexagonRadial"/>
    <dgm:cxn modelId="{416839E0-9199-4DEE-A7DE-B31C9ACEA758}" type="presParOf" srcId="{AB26B74C-9522-4C75-B610-C95C73C1D736}" destId="{705B2130-94B9-412F-89B8-6059DDCDDAB7}" srcOrd="10" destOrd="0" presId="urn:microsoft.com/office/officeart/2011/layout/HexagonRadial"/>
    <dgm:cxn modelId="{9A04FFFD-6453-4365-A1F6-0E40B1F37406}" type="presParOf" srcId="{AB26B74C-9522-4C75-B610-C95C73C1D736}" destId="{3A3FDF58-4CAC-4DFF-B583-4EC77E91F46C}" srcOrd="11" destOrd="0" presId="urn:microsoft.com/office/officeart/2011/layout/HexagonRadial"/>
    <dgm:cxn modelId="{A897AEF9-31C2-4D9C-B75C-BCC4A02673E0}" type="presParOf" srcId="{3A3FDF58-4CAC-4DFF-B583-4EC77E91F46C}" destId="{24036D0E-808B-449F-9931-2D9502FA68EB}" srcOrd="0" destOrd="0" presId="urn:microsoft.com/office/officeart/2011/layout/HexagonRadial"/>
    <dgm:cxn modelId="{9B706990-5395-463C-83E7-B8DAAEFC2FD2}" type="presParOf" srcId="{AB26B74C-9522-4C75-B610-C95C73C1D736}" destId="{5786798B-65B6-47F1-B2E1-87CAB1D09F94}" srcOrd="12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BFB4CD-5B34-4DAB-960C-CE86489EBC77}">
      <dsp:nvSpPr>
        <dsp:cNvPr id="0" name=""/>
        <dsp:cNvSpPr/>
      </dsp:nvSpPr>
      <dsp:spPr>
        <a:xfrm>
          <a:off x="3342778" y="1974531"/>
          <a:ext cx="2509715" cy="2171005"/>
        </a:xfrm>
        <a:prstGeom prst="hexagon">
          <a:avLst>
            <a:gd name="adj" fmla="val 28570"/>
            <a:gd name="vf" fmla="val 11547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1" kern="1200" dirty="0"/>
            <a:t>Non-academy</a:t>
          </a:r>
        </a:p>
      </dsp:txBody>
      <dsp:txXfrm>
        <a:off x="3758673" y="2334297"/>
        <a:ext cx="1677925" cy="1451473"/>
      </dsp:txXfrm>
    </dsp:sp>
    <dsp:sp modelId="{ED28E0D2-7CD9-4FE9-B548-FDC15AA79895}">
      <dsp:nvSpPr>
        <dsp:cNvPr id="0" name=""/>
        <dsp:cNvSpPr/>
      </dsp:nvSpPr>
      <dsp:spPr>
        <a:xfrm>
          <a:off x="4914341" y="935851"/>
          <a:ext cx="946908" cy="815886"/>
        </a:xfrm>
        <a:prstGeom prst="hexagon">
          <a:avLst>
            <a:gd name="adj" fmla="val 28900"/>
            <a:gd name="vf" fmla="val 115470"/>
          </a:avLst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8E9BF22-AC3A-4640-A100-ED7835EECE2C}">
      <dsp:nvSpPr>
        <dsp:cNvPr id="0" name=""/>
        <dsp:cNvSpPr/>
      </dsp:nvSpPr>
      <dsp:spPr>
        <a:xfrm>
          <a:off x="3573959" y="0"/>
          <a:ext cx="2056693" cy="1779281"/>
        </a:xfrm>
        <a:prstGeom prst="hexagon">
          <a:avLst>
            <a:gd name="adj" fmla="val 28570"/>
            <a:gd name="vf" fmla="val 11547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Focus on teaching and learning</a:t>
          </a:r>
        </a:p>
      </dsp:txBody>
      <dsp:txXfrm>
        <a:off x="3914797" y="294865"/>
        <a:ext cx="1375017" cy="1189551"/>
      </dsp:txXfrm>
    </dsp:sp>
    <dsp:sp modelId="{B22C04BB-FA63-448C-90BD-C6D63BBDD877}">
      <dsp:nvSpPr>
        <dsp:cNvPr id="0" name=""/>
        <dsp:cNvSpPr/>
      </dsp:nvSpPr>
      <dsp:spPr>
        <a:xfrm>
          <a:off x="6019457" y="2461125"/>
          <a:ext cx="946908" cy="815886"/>
        </a:xfrm>
        <a:prstGeom prst="hexagon">
          <a:avLst>
            <a:gd name="adj" fmla="val 28900"/>
            <a:gd name="vf" fmla="val 115470"/>
          </a:avLst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9C0EF3B-8C1C-4A34-B431-105D4F93614D}">
      <dsp:nvSpPr>
        <dsp:cNvPr id="0" name=""/>
        <dsp:cNvSpPr/>
      </dsp:nvSpPr>
      <dsp:spPr>
        <a:xfrm>
          <a:off x="5460186" y="1094377"/>
          <a:ext cx="2056693" cy="1779281"/>
        </a:xfrm>
        <a:prstGeom prst="hexagon">
          <a:avLst>
            <a:gd name="adj" fmla="val 28570"/>
            <a:gd name="vf" fmla="val 11547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Don’t decide in haste</a:t>
          </a:r>
        </a:p>
      </dsp:txBody>
      <dsp:txXfrm>
        <a:off x="5801024" y="1389242"/>
        <a:ext cx="1375017" cy="1189551"/>
      </dsp:txXfrm>
    </dsp:sp>
    <dsp:sp modelId="{71A714F1-07A7-497C-8DC1-B5A6A470D763}">
      <dsp:nvSpPr>
        <dsp:cNvPr id="0" name=""/>
        <dsp:cNvSpPr/>
      </dsp:nvSpPr>
      <dsp:spPr>
        <a:xfrm>
          <a:off x="5251772" y="4182872"/>
          <a:ext cx="946908" cy="815886"/>
        </a:xfrm>
        <a:prstGeom prst="hexagon">
          <a:avLst>
            <a:gd name="adj" fmla="val 28900"/>
            <a:gd name="vf" fmla="val 115470"/>
          </a:avLst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89025B4-6D4D-4D0B-B455-D6732C0B6E38}">
      <dsp:nvSpPr>
        <dsp:cNvPr id="0" name=""/>
        <dsp:cNvSpPr/>
      </dsp:nvSpPr>
      <dsp:spPr>
        <a:xfrm>
          <a:off x="5460186" y="3245796"/>
          <a:ext cx="2056693" cy="1779281"/>
        </a:xfrm>
        <a:prstGeom prst="hexagon">
          <a:avLst>
            <a:gd name="adj" fmla="val 28570"/>
            <a:gd name="vf" fmla="val 11547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Collaborate, experiment and find what works for you</a:t>
          </a:r>
        </a:p>
      </dsp:txBody>
      <dsp:txXfrm>
        <a:off x="5801024" y="3540661"/>
        <a:ext cx="1375017" cy="1189551"/>
      </dsp:txXfrm>
    </dsp:sp>
    <dsp:sp modelId="{CA705859-1143-460E-94BE-A41385B5A928}">
      <dsp:nvSpPr>
        <dsp:cNvPr id="0" name=""/>
        <dsp:cNvSpPr/>
      </dsp:nvSpPr>
      <dsp:spPr>
        <a:xfrm>
          <a:off x="3347448" y="4361596"/>
          <a:ext cx="946908" cy="815886"/>
        </a:xfrm>
        <a:prstGeom prst="hexagon">
          <a:avLst>
            <a:gd name="adj" fmla="val 28900"/>
            <a:gd name="vf" fmla="val 115470"/>
          </a:avLst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B389C26-A903-4D88-8CED-67D30D977328}">
      <dsp:nvSpPr>
        <dsp:cNvPr id="0" name=""/>
        <dsp:cNvSpPr/>
      </dsp:nvSpPr>
      <dsp:spPr>
        <a:xfrm>
          <a:off x="3573959" y="4341398"/>
          <a:ext cx="2056693" cy="1779281"/>
        </a:xfrm>
        <a:prstGeom prst="hexagon">
          <a:avLst>
            <a:gd name="adj" fmla="val 28570"/>
            <a:gd name="vf" fmla="val 11547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Think carefully about governance</a:t>
          </a:r>
        </a:p>
      </dsp:txBody>
      <dsp:txXfrm>
        <a:off x="3914797" y="4636263"/>
        <a:ext cx="1375017" cy="1189551"/>
      </dsp:txXfrm>
    </dsp:sp>
    <dsp:sp modelId="{24036D0E-808B-449F-9931-2D9502FA68EB}">
      <dsp:nvSpPr>
        <dsp:cNvPr id="0" name=""/>
        <dsp:cNvSpPr/>
      </dsp:nvSpPr>
      <dsp:spPr>
        <a:xfrm>
          <a:off x="2224235" y="2836935"/>
          <a:ext cx="946908" cy="815886"/>
        </a:xfrm>
        <a:prstGeom prst="hexagon">
          <a:avLst>
            <a:gd name="adj" fmla="val 28900"/>
            <a:gd name="vf" fmla="val 115470"/>
          </a:avLst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05B2130-94B9-412F-89B8-6059DDCDDAB7}">
      <dsp:nvSpPr>
        <dsp:cNvPr id="0" name=""/>
        <dsp:cNvSpPr/>
      </dsp:nvSpPr>
      <dsp:spPr>
        <a:xfrm>
          <a:off x="1678975" y="3247020"/>
          <a:ext cx="2056693" cy="1779281"/>
        </a:xfrm>
        <a:prstGeom prst="hexagon">
          <a:avLst>
            <a:gd name="adj" fmla="val 28570"/>
            <a:gd name="vf" fmla="val 11547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Remember: you are responsible for your school</a:t>
          </a:r>
        </a:p>
      </dsp:txBody>
      <dsp:txXfrm>
        <a:off x="2019813" y="3541885"/>
        <a:ext cx="1375017" cy="1189551"/>
      </dsp:txXfrm>
    </dsp:sp>
    <dsp:sp modelId="{5786798B-65B6-47F1-B2E1-87CAB1D09F94}">
      <dsp:nvSpPr>
        <dsp:cNvPr id="0" name=""/>
        <dsp:cNvSpPr/>
      </dsp:nvSpPr>
      <dsp:spPr>
        <a:xfrm>
          <a:off x="1678975" y="1091929"/>
          <a:ext cx="2056693" cy="1779281"/>
        </a:xfrm>
        <a:prstGeom prst="hexagon">
          <a:avLst>
            <a:gd name="adj" fmla="val 28570"/>
            <a:gd name="vf" fmla="val 11547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Make defensible, ethical decisions</a:t>
          </a:r>
        </a:p>
      </dsp:txBody>
      <dsp:txXfrm>
        <a:off x="2019813" y="1386794"/>
        <a:ext cx="1375017" cy="118955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BFB4CD-5B34-4DAB-960C-CE86489EBC77}">
      <dsp:nvSpPr>
        <dsp:cNvPr id="0" name=""/>
        <dsp:cNvSpPr/>
      </dsp:nvSpPr>
      <dsp:spPr>
        <a:xfrm>
          <a:off x="3342778" y="1974531"/>
          <a:ext cx="2509715" cy="2171005"/>
        </a:xfrm>
        <a:prstGeom prst="hexagon">
          <a:avLst>
            <a:gd name="adj" fmla="val 28570"/>
            <a:gd name="vf" fmla="val 11547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b="1" kern="1200" dirty="0"/>
            <a:t>Existing academy</a:t>
          </a:r>
        </a:p>
      </dsp:txBody>
      <dsp:txXfrm>
        <a:off x="3758673" y="2334297"/>
        <a:ext cx="1677925" cy="1451473"/>
      </dsp:txXfrm>
    </dsp:sp>
    <dsp:sp modelId="{ED28E0D2-7CD9-4FE9-B548-FDC15AA79895}">
      <dsp:nvSpPr>
        <dsp:cNvPr id="0" name=""/>
        <dsp:cNvSpPr/>
      </dsp:nvSpPr>
      <dsp:spPr>
        <a:xfrm>
          <a:off x="4914341" y="935851"/>
          <a:ext cx="946908" cy="815886"/>
        </a:xfrm>
        <a:prstGeom prst="hexagon">
          <a:avLst>
            <a:gd name="adj" fmla="val 28900"/>
            <a:gd name="vf" fmla="val 115470"/>
          </a:avLst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8E9BF22-AC3A-4640-A100-ED7835EECE2C}">
      <dsp:nvSpPr>
        <dsp:cNvPr id="0" name=""/>
        <dsp:cNvSpPr/>
      </dsp:nvSpPr>
      <dsp:spPr>
        <a:xfrm>
          <a:off x="3573959" y="0"/>
          <a:ext cx="2056693" cy="1779281"/>
        </a:xfrm>
        <a:prstGeom prst="hexagon">
          <a:avLst>
            <a:gd name="adj" fmla="val 28570"/>
            <a:gd name="vf" fmla="val 11547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 dirty="0"/>
            <a:t>Don’t force growth – take it steadily</a:t>
          </a:r>
        </a:p>
      </dsp:txBody>
      <dsp:txXfrm>
        <a:off x="3914797" y="294865"/>
        <a:ext cx="1375017" cy="1189551"/>
      </dsp:txXfrm>
    </dsp:sp>
    <dsp:sp modelId="{B22C04BB-FA63-448C-90BD-C6D63BBDD877}">
      <dsp:nvSpPr>
        <dsp:cNvPr id="0" name=""/>
        <dsp:cNvSpPr/>
      </dsp:nvSpPr>
      <dsp:spPr>
        <a:xfrm>
          <a:off x="6019457" y="2461125"/>
          <a:ext cx="946908" cy="815886"/>
        </a:xfrm>
        <a:prstGeom prst="hexagon">
          <a:avLst>
            <a:gd name="adj" fmla="val 28900"/>
            <a:gd name="vf" fmla="val 115470"/>
          </a:avLst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9C0EF3B-8C1C-4A34-B431-105D4F93614D}">
      <dsp:nvSpPr>
        <dsp:cNvPr id="0" name=""/>
        <dsp:cNvSpPr/>
      </dsp:nvSpPr>
      <dsp:spPr>
        <a:xfrm>
          <a:off x="5460186" y="1094377"/>
          <a:ext cx="2056693" cy="1779281"/>
        </a:xfrm>
        <a:prstGeom prst="hexagon">
          <a:avLst>
            <a:gd name="adj" fmla="val 28570"/>
            <a:gd name="vf" fmla="val 11547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 dirty="0"/>
            <a:t>Take care to remain true to values</a:t>
          </a:r>
        </a:p>
      </dsp:txBody>
      <dsp:txXfrm>
        <a:off x="5801024" y="1389242"/>
        <a:ext cx="1375017" cy="1189551"/>
      </dsp:txXfrm>
    </dsp:sp>
    <dsp:sp modelId="{71A714F1-07A7-497C-8DC1-B5A6A470D763}">
      <dsp:nvSpPr>
        <dsp:cNvPr id="0" name=""/>
        <dsp:cNvSpPr/>
      </dsp:nvSpPr>
      <dsp:spPr>
        <a:xfrm>
          <a:off x="5251772" y="4182872"/>
          <a:ext cx="946908" cy="815886"/>
        </a:xfrm>
        <a:prstGeom prst="hexagon">
          <a:avLst>
            <a:gd name="adj" fmla="val 28900"/>
            <a:gd name="vf" fmla="val 115470"/>
          </a:avLst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89025B4-6D4D-4D0B-B455-D6732C0B6E38}">
      <dsp:nvSpPr>
        <dsp:cNvPr id="0" name=""/>
        <dsp:cNvSpPr/>
      </dsp:nvSpPr>
      <dsp:spPr>
        <a:xfrm>
          <a:off x="5460186" y="3245796"/>
          <a:ext cx="2056693" cy="1779281"/>
        </a:xfrm>
        <a:prstGeom prst="hexagon">
          <a:avLst>
            <a:gd name="adj" fmla="val 28570"/>
            <a:gd name="vf" fmla="val 11547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 dirty="0"/>
            <a:t>Identify new roles needed (e.g. CEO; Bus. Man.)</a:t>
          </a:r>
        </a:p>
      </dsp:txBody>
      <dsp:txXfrm>
        <a:off x="5801024" y="3540661"/>
        <a:ext cx="1375017" cy="1189551"/>
      </dsp:txXfrm>
    </dsp:sp>
    <dsp:sp modelId="{CA705859-1143-460E-94BE-A41385B5A928}">
      <dsp:nvSpPr>
        <dsp:cNvPr id="0" name=""/>
        <dsp:cNvSpPr/>
      </dsp:nvSpPr>
      <dsp:spPr>
        <a:xfrm>
          <a:off x="3347448" y="4361596"/>
          <a:ext cx="946908" cy="815886"/>
        </a:xfrm>
        <a:prstGeom prst="hexagon">
          <a:avLst>
            <a:gd name="adj" fmla="val 28900"/>
            <a:gd name="vf" fmla="val 115470"/>
          </a:avLst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B389C26-A903-4D88-8CED-67D30D977328}">
      <dsp:nvSpPr>
        <dsp:cNvPr id="0" name=""/>
        <dsp:cNvSpPr/>
      </dsp:nvSpPr>
      <dsp:spPr>
        <a:xfrm>
          <a:off x="3573959" y="4341398"/>
          <a:ext cx="2056693" cy="1779281"/>
        </a:xfrm>
        <a:prstGeom prst="hexagon">
          <a:avLst>
            <a:gd name="adj" fmla="val 28570"/>
            <a:gd name="vf" fmla="val 11547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 dirty="0"/>
            <a:t>Connect to SLEs, NLEs</a:t>
          </a:r>
        </a:p>
      </dsp:txBody>
      <dsp:txXfrm>
        <a:off x="3914797" y="4636263"/>
        <a:ext cx="1375017" cy="1189551"/>
      </dsp:txXfrm>
    </dsp:sp>
    <dsp:sp modelId="{24036D0E-808B-449F-9931-2D9502FA68EB}">
      <dsp:nvSpPr>
        <dsp:cNvPr id="0" name=""/>
        <dsp:cNvSpPr/>
      </dsp:nvSpPr>
      <dsp:spPr>
        <a:xfrm>
          <a:off x="2224235" y="2836935"/>
          <a:ext cx="946908" cy="815886"/>
        </a:xfrm>
        <a:prstGeom prst="hexagon">
          <a:avLst>
            <a:gd name="adj" fmla="val 28900"/>
            <a:gd name="vf" fmla="val 115470"/>
          </a:avLst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05B2130-94B9-412F-89B8-6059DDCDDAB7}">
      <dsp:nvSpPr>
        <dsp:cNvPr id="0" name=""/>
        <dsp:cNvSpPr/>
      </dsp:nvSpPr>
      <dsp:spPr>
        <a:xfrm>
          <a:off x="1678975" y="3247020"/>
          <a:ext cx="2056693" cy="1779281"/>
        </a:xfrm>
        <a:prstGeom prst="hexagon">
          <a:avLst>
            <a:gd name="adj" fmla="val 28570"/>
            <a:gd name="vf" fmla="val 11547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 dirty="0"/>
            <a:t>Make use of TSA capacity</a:t>
          </a:r>
        </a:p>
      </dsp:txBody>
      <dsp:txXfrm>
        <a:off x="2019813" y="3541885"/>
        <a:ext cx="1375017" cy="1189551"/>
      </dsp:txXfrm>
    </dsp:sp>
    <dsp:sp modelId="{5786798B-65B6-47F1-B2E1-87CAB1D09F94}">
      <dsp:nvSpPr>
        <dsp:cNvPr id="0" name=""/>
        <dsp:cNvSpPr/>
      </dsp:nvSpPr>
      <dsp:spPr>
        <a:xfrm>
          <a:off x="1678975" y="1091929"/>
          <a:ext cx="2056693" cy="1779281"/>
        </a:xfrm>
        <a:prstGeom prst="hexagon">
          <a:avLst>
            <a:gd name="adj" fmla="val 28570"/>
            <a:gd name="vf" fmla="val 11547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 dirty="0"/>
            <a:t>Have a clear line on ‘autonomy’</a:t>
          </a:r>
        </a:p>
      </dsp:txBody>
      <dsp:txXfrm>
        <a:off x="2019813" y="1386794"/>
        <a:ext cx="1375017" cy="11895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Hexagon Radial"/>
  <dgm:desc val="Use to show a sequential process that relates to a central idea or theme. Limited to six Level 2 shapes. Works best with small amounts of text. Unused text does not appear, but remains available if you switch layouts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Hexagon Radial"/>
  <dgm:desc val="Use to show a sequential process that relates to a central idea or theme. Limited to six Level 2 shapes. Works best with small amounts of text. Unused text does not appear, but remains available if you switch layouts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4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CB92F7-204B-437C-84AA-BC40D6AA028E}" type="datetimeFigureOut">
              <a:rPr lang="en-GB" smtClean="0"/>
              <a:t>13/06/2016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4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F04B3E-A2DD-4F33-AF28-8EE503C54A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75217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4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E69EE2D-81EA-4073-AD50-09A00A135D20}" type="datetimeFigureOut">
              <a:rPr lang="en-GB"/>
              <a:pPr>
                <a:defRPr/>
              </a:pPr>
              <a:t>13/06/2016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1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4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91797FE-A716-4D08-B479-577596A0023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7169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91797FE-A716-4D08-B479-577596A0023D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85497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Some of the contradictions</a:t>
            </a:r>
            <a:r>
              <a:rPr lang="en-GB" baseline="0" dirty="0"/>
              <a:t> we saw at the start appear because there has actually been a gradual shift in philosophy – away from simple belief in ‘freeing up frontline professionals’ </a:t>
            </a: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91797FE-A716-4D08-B479-577596A0023D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95533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We need to understand how we got here </a:t>
            </a:r>
          </a:p>
          <a:p>
            <a:endParaRPr lang="en-GB" dirty="0"/>
          </a:p>
          <a:p>
            <a:r>
              <a:rPr lang="en-GB" dirty="0"/>
              <a:t>The academies vehicle been used and adapted to different ends</a:t>
            </a:r>
          </a:p>
          <a:p>
            <a:endParaRPr lang="en-GB" dirty="0"/>
          </a:p>
          <a:p>
            <a:r>
              <a:rPr lang="en-GB" dirty="0"/>
              <a:t>As much accident</a:t>
            </a:r>
            <a:r>
              <a:rPr lang="en-GB" baseline="0" dirty="0"/>
              <a:t> as design </a:t>
            </a:r>
            <a:r>
              <a:rPr lang="en-GB" dirty="0"/>
              <a:t> </a:t>
            </a:r>
          </a:p>
          <a:p>
            <a:endParaRPr lang="en-GB" dirty="0"/>
          </a:p>
          <a:p>
            <a:r>
              <a:rPr lang="en-GB" dirty="0"/>
              <a:t>Gove:</a:t>
            </a:r>
            <a:r>
              <a:rPr lang="en-GB" baseline="0" dirty="0"/>
              <a:t> unleashing greatness – LA was holding good school leaders back; wanted innovation or a thousand flowers to bloom</a:t>
            </a: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91797FE-A716-4D08-B479-577596A0023D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69672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91797FE-A716-4D08-B479-577596A0023D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46055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dirty="0"/>
              <a:t>Don’t have an enviable task because we live in very strange times – where even government advisors are unsure what</a:t>
            </a:r>
            <a:r>
              <a:rPr lang="en-GB" sz="1200" baseline="0" dirty="0"/>
              <a:t> their policy is </a:t>
            </a:r>
            <a:endParaRPr lang="en-GB" sz="1200" dirty="0"/>
          </a:p>
          <a:p>
            <a:endParaRPr lang="en-GB" sz="1200" dirty="0"/>
          </a:p>
          <a:p>
            <a:r>
              <a:rPr lang="en-GB" sz="1200" dirty="0"/>
              <a:t>…Explain how we’ve ended up in this situation; what the whitepaper actually said and recent</a:t>
            </a:r>
            <a:r>
              <a:rPr lang="en-GB" sz="1200" baseline="0" dirty="0"/>
              <a:t> developments; implications for schools </a:t>
            </a:r>
          </a:p>
          <a:p>
            <a:endParaRPr lang="en-GB" sz="1200" dirty="0"/>
          </a:p>
          <a:p>
            <a:r>
              <a:rPr lang="en-GB" sz="1200" dirty="0"/>
              <a:t>There was never a clear philosophy of why more autonomy would improve standards</a:t>
            </a: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91797FE-A716-4D08-B479-577596A0023D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01640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End:</a:t>
            </a:r>
            <a:r>
              <a:rPr lang="en-GB" baseline="0" dirty="0"/>
              <a:t> </a:t>
            </a:r>
            <a:r>
              <a:rPr lang="en-GB" dirty="0"/>
              <a:t>Why has</a:t>
            </a:r>
            <a:r>
              <a:rPr lang="en-GB" baseline="0" dirty="0"/>
              <a:t> this vision come ‘unstuck?’</a:t>
            </a:r>
          </a:p>
          <a:p>
            <a:endParaRPr lang="en-GB" baseline="0" dirty="0"/>
          </a:p>
          <a:p>
            <a:r>
              <a:rPr lang="en-GB" baseline="0" dirty="0"/>
              <a:t>Because reality is system is very far away from this, and it bends/ignores evidence </a:t>
            </a: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91797FE-A716-4D08-B479-577596A0023D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71280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We are further away</a:t>
            </a:r>
            <a:r>
              <a:rPr lang="en-GB" baseline="0" dirty="0"/>
              <a:t> from that vision than policymakers expected</a:t>
            </a:r>
          </a:p>
          <a:p>
            <a:endParaRPr lang="en-GB" baseline="0" dirty="0"/>
          </a:p>
          <a:p>
            <a:r>
              <a:rPr lang="en-GB" sz="1200" dirty="0"/>
              <a:t>The majority of schools are not academies (largely primary schools)</a:t>
            </a:r>
          </a:p>
          <a:p>
            <a:r>
              <a:rPr lang="en-GB" sz="1200" dirty="0"/>
              <a:t>And the majority of academies are either ‘standalone schools’ or in very small MATs </a:t>
            </a:r>
          </a:p>
          <a:p>
            <a:endParaRPr lang="en-GB" baseline="0" dirty="0"/>
          </a:p>
          <a:p>
            <a:endParaRPr lang="en-GB" baseline="0" dirty="0"/>
          </a:p>
          <a:p>
            <a:r>
              <a:rPr lang="en-GB" baseline="0" dirty="0"/>
              <a:t>There are just under a thousand MATs in England – a quarter of those are standalone schools and over a half of them have just 1 or 2 schools; only 5 % of MATs have more than 10 schools in them</a:t>
            </a:r>
          </a:p>
          <a:p>
            <a:endParaRPr lang="en-GB" baseline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aseline="0" dirty="0"/>
              <a:t>Reference Teaching Schools being underdeveloped / patchy  </a:t>
            </a:r>
            <a:r>
              <a:rPr lang="en-GB" sz="1200" dirty="0"/>
              <a:t>Some areas have far greater coverage of Teaching Schools per pupil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/>
              <a:t>E.g. In Sunderland there is a Teaching School for every 1,000 pupils, whereas in Middlesbrough there is a Teaching School for every 4,000 pupils (secondary phase)</a:t>
            </a:r>
          </a:p>
          <a:p>
            <a:endParaRPr lang="en-GB" baseline="0" dirty="0"/>
          </a:p>
          <a:p>
            <a:r>
              <a:rPr lang="en-GB" baseline="0" dirty="0"/>
              <a:t>60% of secondary schools are academies – but only 15% of primary schools are </a:t>
            </a:r>
          </a:p>
          <a:p>
            <a:r>
              <a:rPr lang="en-GB" baseline="0" dirty="0"/>
              <a:t>Some geographical variation – the NE has one of the lowest proportions of academies (after London) (less than half of secondary schools academies in NE)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91797FE-A716-4D08-B479-577596A0023D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63429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91797FE-A716-4D08-B479-577596A0023D}" type="slidenum">
              <a:rPr lang="en-GB"/>
              <a:pPr>
                <a:defRPr/>
              </a:pPr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10280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91797FE-A716-4D08-B479-577596A0023D}" type="slidenum">
              <a:rPr lang="en-GB"/>
              <a:pPr>
                <a:defRPr/>
              </a:pPr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70112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684710"/>
            <a:ext cx="10515600" cy="2392362"/>
          </a:xfrm>
        </p:spPr>
        <p:txBody>
          <a:bodyPr anchor="b">
            <a:noAutofit/>
          </a:bodyPr>
          <a:lstStyle>
            <a:lvl1pPr algn="l">
              <a:defRPr sz="4400" b="1">
                <a:solidFill>
                  <a:schemeClr val="accent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4102100"/>
            <a:ext cx="10515600" cy="1879600"/>
          </a:xfrm>
        </p:spPr>
        <p:txBody>
          <a:bodyPr/>
          <a:lstStyle>
            <a:lvl1pPr marL="0" indent="0" algn="l">
              <a:buNone/>
              <a:defRPr sz="1800">
                <a:solidFill>
                  <a:schemeClr val="accent4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F167CD1-50D2-4CA0-9942-78BDFC06BC4C}" type="datetime1">
              <a:rPr lang="en-GB" smtClean="0"/>
              <a:pPr/>
              <a:t>13/06/2016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/>
              <a:t>evidencebased.education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2E645EB-2237-46CB-A6BF-BCB6AC20B8FC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6520" y="133383"/>
            <a:ext cx="1272181" cy="1351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70647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64876-08DF-46EA-B2C6-5954494F0856}" type="datetime1">
              <a:rPr lang="en-GB" smtClean="0"/>
              <a:t>13/06/2016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evidencebased.education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645EB-2237-46CB-A6BF-BCB6AC20B8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0005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D6C9E-D89B-4C92-A401-2AA2B8C65FFE}" type="datetime1">
              <a:rPr lang="en-GB" smtClean="0"/>
              <a:t>13/06/2016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evidencebased.education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645EB-2237-46CB-A6BF-BCB6AC20B8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13625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901FC-DB25-40D8-802D-4E9F250FB9CA}" type="datetime1">
              <a:rPr lang="en-GB" smtClean="0"/>
              <a:t>13/06/2016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evidencebased.education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645EB-2237-46CB-A6BF-BCB6AC20B8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60705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1F1F5-4A5F-4538-95E4-F30D4633C5E6}" type="datetime1">
              <a:rPr lang="en-GB" smtClean="0"/>
              <a:t>13/06/2016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evidencebased.education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645EB-2237-46CB-A6BF-BCB6AC20B8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03822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Jack Devers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9954"/>
          <a:stretch/>
        </p:blipFill>
        <p:spPr>
          <a:xfrm>
            <a:off x="6581888" y="1125368"/>
            <a:ext cx="3400312" cy="422524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2" name="Rectangle 11"/>
          <p:cNvSpPr/>
          <p:nvPr userDrawn="1"/>
        </p:nvSpPr>
        <p:spPr>
          <a:xfrm>
            <a:off x="815664" y="2057400"/>
            <a:ext cx="3956361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After editing a magazine while at sixth form, Jack started his first business at the age of 18, proofreading, editing and translating a variety of documents for students and businesses. In 2015, he graduated from Newcastle University with a First Class degree in Modern Languages (Chinese and German). In the last two years, he has spent time in schools across the north-east teaching languages. Jack is fluent in Chinese and German, and has a good working knowledge of Dutch and French.</a:t>
            </a:r>
          </a:p>
        </p:txBody>
      </p:sp>
      <p:sp>
        <p:nvSpPr>
          <p:cNvPr id="13" name="Rectangle 12"/>
          <p:cNvSpPr/>
          <p:nvPr userDrawn="1"/>
        </p:nvSpPr>
        <p:spPr>
          <a:xfrm>
            <a:off x="838200" y="1249540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Aft>
                <a:spcPts val="0"/>
              </a:spcAft>
            </a:pPr>
            <a:br>
              <a:rPr lang="en-GB" dirty="0">
                <a:solidFill>
                  <a:schemeClr val="accent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en-GB" dirty="0">
                <a:solidFill>
                  <a:schemeClr val="accent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Managing Director</a:t>
            </a:r>
          </a:p>
        </p:txBody>
      </p:sp>
      <p:sp>
        <p:nvSpPr>
          <p:cNvPr id="14" name="Rectangle 13"/>
          <p:cNvSpPr/>
          <p:nvPr userDrawn="1"/>
        </p:nvSpPr>
        <p:spPr>
          <a:xfrm>
            <a:off x="860736" y="1052736"/>
            <a:ext cx="6096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2800" b="1" dirty="0">
                <a:solidFill>
                  <a:schemeClr val="accent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Jack Deverson</a:t>
            </a:r>
            <a:br>
              <a:rPr lang="en-GB" sz="2800" b="1" dirty="0">
                <a:solidFill>
                  <a:schemeClr val="accent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endParaRPr lang="en-GB" sz="2800" b="1" dirty="0">
              <a:solidFill>
                <a:schemeClr val="accent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CF0E2-A128-4C8B-AEC6-13840FDAE069}" type="datetimeFigureOut">
              <a:rPr lang="en-GB" smtClean="0"/>
              <a:pPr/>
              <a:t>13/06/2016</a:t>
            </a:fld>
            <a:endParaRPr lang="en-GB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evidencebased.education</a:t>
            </a:r>
            <a:endParaRPr lang="en-GB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F1572-845E-4BA5-98A5-0932A0D3A6BF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6520" y="133383"/>
            <a:ext cx="1272181" cy="1351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29838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estions?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838200" y="2780928"/>
            <a:ext cx="443903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400" b="1" dirty="0">
                <a:solidFill>
                  <a:schemeClr val="accent4"/>
                </a:solidFill>
                <a:latin typeface="+mj-lt"/>
              </a:rPr>
              <a:t>Any questions?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6520" y="133383"/>
            <a:ext cx="1272181" cy="1351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646362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ank you &amp; contac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1233031" y="2487206"/>
            <a:ext cx="6096000" cy="1631216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en-GB" sz="2000" dirty="0" err="1">
                <a:latin typeface="+mj-lt"/>
              </a:rPr>
              <a:t>www.evidencebased.education</a:t>
            </a:r>
            <a:endParaRPr lang="en-GB" sz="2000" dirty="0">
              <a:latin typeface="+mj-lt"/>
            </a:endParaRPr>
          </a:p>
          <a:p>
            <a:pPr lvl="0"/>
            <a:endParaRPr lang="en-GB" sz="2000" dirty="0">
              <a:latin typeface="+mj-lt"/>
            </a:endParaRPr>
          </a:p>
          <a:p>
            <a:pPr lvl="0"/>
            <a:r>
              <a:rPr lang="en-GB" sz="2000" dirty="0" err="1">
                <a:latin typeface="+mj-lt"/>
              </a:rPr>
              <a:t>stuart@evidencebased.education</a:t>
            </a:r>
            <a:endParaRPr lang="en-GB" sz="2000" dirty="0">
              <a:latin typeface="+mj-lt"/>
            </a:endParaRPr>
          </a:p>
          <a:p>
            <a:pPr lvl="0"/>
            <a:endParaRPr lang="en-GB" sz="2000" dirty="0">
              <a:latin typeface="+mj-lt"/>
            </a:endParaRPr>
          </a:p>
          <a:p>
            <a:pPr lvl="0"/>
            <a:r>
              <a:rPr lang="en-GB" sz="2000" dirty="0">
                <a:latin typeface="+mj-lt"/>
              </a:rPr>
              <a:t>Twitter: @</a:t>
            </a:r>
            <a:r>
              <a:rPr lang="en-GB" sz="2000" dirty="0" err="1">
                <a:latin typeface="+mj-lt"/>
              </a:rPr>
              <a:t>EvidenceInEdu</a:t>
            </a:r>
            <a:endParaRPr lang="en-GB" sz="2000" dirty="0">
              <a:latin typeface="+mj-lt"/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838200" y="764704"/>
            <a:ext cx="300755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000" b="1" dirty="0">
                <a:solidFill>
                  <a:schemeClr val="accent4"/>
                </a:solidFill>
                <a:latin typeface="+mj-lt"/>
              </a:rPr>
              <a:t>Thank you!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0216" y="1844824"/>
            <a:ext cx="2736304" cy="2906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612100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0F507-FB6C-49F6-8192-C6D7CA8C54FD}" type="datetime1">
              <a:rPr lang="en-GB" smtClean="0"/>
              <a:t>13/06/2016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evidencebased.education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645EB-2237-46CB-A6BF-BCB6AC20B8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2676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accent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+mj-lt"/>
              </a:defRPr>
            </a:lvl1pPr>
          </a:lstStyle>
          <a:p>
            <a:fld id="{8CBD35A8-1B71-40C0-B1A2-1F78ABF94D07}" type="datetime1">
              <a:rPr lang="en-GB" smtClean="0"/>
              <a:pPr/>
              <a:t>13/06/2016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GB"/>
              <a:t>evidencebased.education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+mj-lt"/>
              </a:defRPr>
            </a:lvl1pPr>
          </a:lstStyle>
          <a:p>
            <a:fld id="{E2E645EB-2237-46CB-A6BF-BCB6AC20B8FC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6520" y="133383"/>
            <a:ext cx="1272181" cy="1351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14683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58A4D-D7D8-4827-BD13-B46F4148B47F}" type="datetime1">
              <a:rPr lang="en-GB" smtClean="0"/>
              <a:t>13/06/2016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evidencebased.education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645EB-2237-46CB-A6BF-BCB6AC20B8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9909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5E3B1-B0A6-43D0-8CD3-C5B12D308EE8}" type="datetime1">
              <a:rPr lang="en-GB" smtClean="0"/>
              <a:t>13/06/2016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evidencebased.education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645EB-2237-46CB-A6BF-BCB6AC20B8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468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A0E62-D1EE-4976-A4C0-D99AFFE1F292}" type="datetime1">
              <a:rPr lang="en-GB" smtClean="0"/>
              <a:t>13/06/2016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evidencebased.education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645EB-2237-46CB-A6BF-BCB6AC20B8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1768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Jack Dever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BFD15-BA09-454F-932F-26A5689B322E}" type="datetime1">
              <a:rPr lang="en-GB" smtClean="0"/>
              <a:t>13/06/2016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evidencebased.education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645EB-2237-46CB-A6BF-BCB6AC20B8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7011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defRPr>
            </a:lvl1pPr>
          </a:lstStyle>
          <a:p>
            <a:fld id="{D089C7E3-EDE4-40EB-8C37-CB2FDD2D6652}" type="datetime1">
              <a:rPr lang="en-GB" smtClean="0"/>
              <a:pPr/>
              <a:t>13/06/2016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defRPr>
            </a:lvl1pPr>
          </a:lstStyle>
          <a:p>
            <a:r>
              <a:rPr lang="en-GB"/>
              <a:t>evidencebased.education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defRPr>
            </a:lvl1pPr>
          </a:lstStyle>
          <a:p>
            <a:fld id="{E2E645EB-2237-46CB-A6BF-BCB6AC20B8FC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0456" y="81662"/>
            <a:ext cx="1828804" cy="566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5370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42" r:id="rId2"/>
    <p:sldLayoutId id="2147483943" r:id="rId3"/>
    <p:sldLayoutId id="2147483926" r:id="rId4"/>
    <p:sldLayoutId id="2147483927" r:id="rId5"/>
    <p:sldLayoutId id="2147483928" r:id="rId6"/>
    <p:sldLayoutId id="2147483929" r:id="rId7"/>
    <p:sldLayoutId id="2147483930" r:id="rId8"/>
    <p:sldLayoutId id="2147483931" r:id="rId9"/>
    <p:sldLayoutId id="2147483932" r:id="rId10"/>
    <p:sldLayoutId id="2147483933" r:id="rId11"/>
    <p:sldLayoutId id="2147483934" r:id="rId12"/>
    <p:sldLayoutId id="2147483935" r:id="rId13"/>
    <p:sldLayoutId id="2147483961" r:id="rId14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Setting the scene: the White Paper and </a:t>
            </a:r>
            <a:r>
              <a:rPr lang="en-GB" dirty="0" err="1"/>
              <a:t>academisation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Stuart Kime</a:t>
            </a:r>
          </a:p>
          <a:p>
            <a:r>
              <a:rPr lang="en-GB" dirty="0"/>
              <a:t>Director, </a:t>
            </a:r>
            <a:r>
              <a:rPr lang="en-GB" dirty="0" err="1"/>
              <a:t>evidencebased.education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0574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How will the Government increase the number of academies?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GB" sz="2400" dirty="0"/>
              <a:t>Sponsored academies programme , including those who are ‘coasting’ (based on Progress 8)</a:t>
            </a:r>
          </a:p>
          <a:p>
            <a:pPr lvl="1"/>
            <a:r>
              <a:rPr lang="en-GB" sz="2400" dirty="0"/>
              <a:t>New schools are (almost always) academies</a:t>
            </a:r>
          </a:p>
          <a:p>
            <a:pPr lvl="1"/>
            <a:r>
              <a:rPr lang="en-GB" sz="2400" dirty="0"/>
              <a:t>Forced </a:t>
            </a:r>
            <a:r>
              <a:rPr lang="en-GB" sz="2400" dirty="0" err="1"/>
              <a:t>academisation</a:t>
            </a:r>
            <a:r>
              <a:rPr lang="en-GB" sz="2400" dirty="0"/>
              <a:t> for all schools in ‘underperforming’ or ‘financially unviable’ local authorities (definitions pending)</a:t>
            </a:r>
          </a:p>
          <a:p>
            <a:pPr lvl="2"/>
            <a:endParaRPr lang="en-GB" sz="2100" dirty="0"/>
          </a:p>
          <a:p>
            <a:pPr lvl="1"/>
            <a:r>
              <a:rPr lang="en-GB" dirty="0"/>
              <a:t>?Underperforming?: A local authority is unviable if less than half of pupils in the area attend local authority maintained schools</a:t>
            </a:r>
          </a:p>
          <a:p>
            <a:pPr lvl="1"/>
            <a:endParaRPr lang="en-GB" dirty="0"/>
          </a:p>
          <a:p>
            <a:pPr lvl="1"/>
            <a:r>
              <a:rPr lang="en-GB" dirty="0"/>
              <a:t>?Underperforming? A local authority is ‘under-performing’ if the performance of its maintained schools at either key stage 2 or key stage 4 is below the (current) national average for state-funded mainstream schools.</a:t>
            </a:r>
          </a:p>
          <a:p>
            <a:pPr lvl="8"/>
            <a:r>
              <a:rPr lang="en-GB" dirty="0"/>
              <a:t>Source: Centre Forum, 2016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0F507-FB6C-49F6-8192-C6D7CA8C54FD}" type="datetime1">
              <a:rPr lang="en-GB" smtClean="0"/>
              <a:t>13/06/2016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evidencebased.education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645EB-2237-46CB-A6BF-BCB6AC20B8FC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3897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Things to consider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Government has raised concerns about local authority size being a significant factor in their not being viable. </a:t>
            </a:r>
          </a:p>
          <a:p>
            <a:endParaRPr lang="en-GB" dirty="0"/>
          </a:p>
          <a:p>
            <a:r>
              <a:rPr lang="en-GB" dirty="0"/>
              <a:t>What concern is there over the viability of MATs? </a:t>
            </a:r>
          </a:p>
          <a:p>
            <a:endParaRPr lang="en-GB" dirty="0"/>
          </a:p>
          <a:p>
            <a:r>
              <a:rPr lang="en-GB" dirty="0"/>
              <a:t>Whitepaper suggests 10-15 academies in a MAT leads to benefits of scale…</a:t>
            </a:r>
          </a:p>
          <a:p>
            <a:endParaRPr lang="en-GB" dirty="0"/>
          </a:p>
          <a:p>
            <a:r>
              <a:rPr lang="en-GB" dirty="0"/>
              <a:t>Average MAT size is c. 4 (3.7)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Currently, there are 973 MATs. More needed, but what about speed of growth?</a:t>
            </a:r>
          </a:p>
          <a:p>
            <a:endParaRPr lang="en-GB" dirty="0"/>
          </a:p>
          <a:p>
            <a:r>
              <a:rPr lang="en-GB" dirty="0"/>
              <a:t>RSC capacity: 1 RSC + 2 Deputies (19 new Deputy posts announced)</a:t>
            </a:r>
          </a:p>
          <a:p>
            <a:endParaRPr lang="en-GB" dirty="0"/>
          </a:p>
          <a:p>
            <a:r>
              <a:rPr lang="en-GB" dirty="0"/>
              <a:t>Major consideration: how will all this impact teaching and learning?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0F507-FB6C-49F6-8192-C6D7CA8C54FD}" type="datetime1">
              <a:rPr lang="en-GB" smtClean="0"/>
              <a:t>13/06/2016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evidencebased.education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645EB-2237-46CB-A6BF-BCB6AC20B8FC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8543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476672"/>
            <a:ext cx="10515600" cy="792088"/>
          </a:xfrm>
        </p:spPr>
        <p:txBody>
          <a:bodyPr/>
          <a:lstStyle/>
          <a:p>
            <a:r>
              <a:rPr lang="en-GB" sz="4000" dirty="0"/>
              <a:t>If you are NOT already an academy…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298684614"/>
              </p:ext>
            </p:extLst>
          </p:nvPr>
        </p:nvGraphicFramePr>
        <p:xfrm>
          <a:off x="1522884" y="332656"/>
          <a:ext cx="9195855" cy="61206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069157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6BFB4CD-5B34-4DAB-960C-CE86489EBC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500"/>
                                        <p:tgtEl>
                                          <p:spTgt spid="4">
                                            <p:graphicEl>
                                              <a:dgm id="{86BFB4CD-5B34-4DAB-960C-CE86489EBC7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8601527-8C18-459D-8744-A1C4CB71C3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500"/>
                                        <p:tgtEl>
                                          <p:spTgt spid="4">
                                            <p:graphicEl>
                                              <a:dgm id="{18601527-8C18-459D-8744-A1C4CB71C30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8E9BF22-AC3A-4640-A100-ED7835EECE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500"/>
                                        <p:tgtEl>
                                          <p:spTgt spid="4">
                                            <p:graphicEl>
                                              <a:dgm id="{98E9BF22-AC3A-4640-A100-ED7835EECE2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D28E0D2-7CD9-4FE9-B548-FDC15AA798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500"/>
                                        <p:tgtEl>
                                          <p:spTgt spid="4">
                                            <p:graphicEl>
                                              <a:dgm id="{ED28E0D2-7CD9-4FE9-B548-FDC15AA7989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9C0EF3B-8C1C-4A34-B431-105D4F9361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500"/>
                                        <p:tgtEl>
                                          <p:spTgt spid="4">
                                            <p:graphicEl>
                                              <a:dgm id="{F9C0EF3B-8C1C-4A34-B431-105D4F93614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22C04BB-FA63-448C-90BD-C6D63BBDD8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500"/>
                                        <p:tgtEl>
                                          <p:spTgt spid="4">
                                            <p:graphicEl>
                                              <a:dgm id="{B22C04BB-FA63-448C-90BD-C6D63BBDD87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89025B4-6D4D-4D0B-B455-D6732C0B6E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500"/>
                                        <p:tgtEl>
                                          <p:spTgt spid="4">
                                            <p:graphicEl>
                                              <a:dgm id="{F89025B4-6D4D-4D0B-B455-D6732C0B6E3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1A714F1-07A7-497C-8DC1-B5A6A470D7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500"/>
                                        <p:tgtEl>
                                          <p:spTgt spid="4">
                                            <p:graphicEl>
                                              <a:dgm id="{71A714F1-07A7-497C-8DC1-B5A6A470D76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B389C26-A903-4D88-8CED-67D30D9773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500"/>
                                        <p:tgtEl>
                                          <p:spTgt spid="4">
                                            <p:graphicEl>
                                              <a:dgm id="{2B389C26-A903-4D88-8CED-67D30D97732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A705859-1143-460E-94BE-A41385B5A9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500"/>
                                        <p:tgtEl>
                                          <p:spTgt spid="4">
                                            <p:graphicEl>
                                              <a:dgm id="{CA705859-1143-460E-94BE-A41385B5A92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05B2130-94B9-412F-89B8-6059DDCDDA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500"/>
                                        <p:tgtEl>
                                          <p:spTgt spid="4">
                                            <p:graphicEl>
                                              <a:dgm id="{705B2130-94B9-412F-89B8-6059DDCDDAB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4036D0E-808B-449F-9931-2D9502FA68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500"/>
                                        <p:tgtEl>
                                          <p:spTgt spid="4">
                                            <p:graphicEl>
                                              <a:dgm id="{24036D0E-808B-449F-9931-2D9502FA68E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786798B-65B6-47F1-B2E1-87CAB1D09F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500"/>
                                        <p:tgtEl>
                                          <p:spTgt spid="4">
                                            <p:graphicEl>
                                              <a:dgm id="{5786798B-65B6-47F1-B2E1-87CAB1D09F9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750"/>
                            </p:stCondLst>
                            <p:childTnLst>
                              <p:par>
                                <p:cTn id="58" presetID="3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9" dur="1500"/>
                                        <p:tgtEl>
                                          <p:spTgt spid="4">
                                            <p:graphicEl>
                                              <a:dgm id="{86BFB4CD-5B34-4DAB-960C-CE86489EBC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500"/>
                                        <p:tgtEl>
                                          <p:spTgt spid="4">
                                            <p:graphicEl>
                                              <a:dgm id="{86BFB4CD-5B34-4DAB-960C-CE86489EBC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500"/>
                                        <p:tgtEl>
                                          <p:spTgt spid="4">
                                            <p:graphicEl>
                                              <a:dgm id="{86BFB4CD-5B34-4DAB-960C-CE86489EBC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2" dur="1500"/>
                                        <p:tgtEl>
                                          <p:spTgt spid="4">
                                            <p:graphicEl>
                                              <a:dgm id="{86BFB4CD-5B34-4DAB-960C-CE86489EBC7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6BFB4CD-5B34-4DAB-960C-CE86489EBC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3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5" dur="1500"/>
                                        <p:tgtEl>
                                          <p:spTgt spid="4">
                                            <p:graphicEl>
                                              <a:dgm id="{18601527-8C18-459D-8744-A1C4CB71C3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500"/>
                                        <p:tgtEl>
                                          <p:spTgt spid="4">
                                            <p:graphicEl>
                                              <a:dgm id="{18601527-8C18-459D-8744-A1C4CB71C3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500"/>
                                        <p:tgtEl>
                                          <p:spTgt spid="4">
                                            <p:graphicEl>
                                              <a:dgm id="{18601527-8C18-459D-8744-A1C4CB71C3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8" dur="1500"/>
                                        <p:tgtEl>
                                          <p:spTgt spid="4">
                                            <p:graphicEl>
                                              <a:dgm id="{18601527-8C18-459D-8744-A1C4CB71C30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8601527-8C18-459D-8744-A1C4CB71C3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3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1" dur="1500"/>
                                        <p:tgtEl>
                                          <p:spTgt spid="4">
                                            <p:graphicEl>
                                              <a:dgm id="{98E9BF22-AC3A-4640-A100-ED7835EECE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500"/>
                                        <p:tgtEl>
                                          <p:spTgt spid="4">
                                            <p:graphicEl>
                                              <a:dgm id="{98E9BF22-AC3A-4640-A100-ED7835EECE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500"/>
                                        <p:tgtEl>
                                          <p:spTgt spid="4">
                                            <p:graphicEl>
                                              <a:dgm id="{98E9BF22-AC3A-4640-A100-ED7835EECE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4" dur="1500"/>
                                        <p:tgtEl>
                                          <p:spTgt spid="4">
                                            <p:graphicEl>
                                              <a:dgm id="{98E9BF22-AC3A-4640-A100-ED7835EECE2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8E9BF22-AC3A-4640-A100-ED7835EECE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3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7" dur="1500"/>
                                        <p:tgtEl>
                                          <p:spTgt spid="4">
                                            <p:graphicEl>
                                              <a:dgm id="{ED28E0D2-7CD9-4FE9-B548-FDC15AA798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500"/>
                                        <p:tgtEl>
                                          <p:spTgt spid="4">
                                            <p:graphicEl>
                                              <a:dgm id="{ED28E0D2-7CD9-4FE9-B548-FDC15AA798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500"/>
                                        <p:tgtEl>
                                          <p:spTgt spid="4">
                                            <p:graphicEl>
                                              <a:dgm id="{ED28E0D2-7CD9-4FE9-B548-FDC15AA798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" dur="1500"/>
                                        <p:tgtEl>
                                          <p:spTgt spid="4">
                                            <p:graphicEl>
                                              <a:dgm id="{ED28E0D2-7CD9-4FE9-B548-FDC15AA7989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D28E0D2-7CD9-4FE9-B548-FDC15AA798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3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3" dur="1500"/>
                                        <p:tgtEl>
                                          <p:spTgt spid="4">
                                            <p:graphicEl>
                                              <a:dgm id="{F9C0EF3B-8C1C-4A34-B431-105D4F9361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500"/>
                                        <p:tgtEl>
                                          <p:spTgt spid="4">
                                            <p:graphicEl>
                                              <a:dgm id="{F9C0EF3B-8C1C-4A34-B431-105D4F9361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500"/>
                                        <p:tgtEl>
                                          <p:spTgt spid="4">
                                            <p:graphicEl>
                                              <a:dgm id="{F9C0EF3B-8C1C-4A34-B431-105D4F9361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6" dur="1500"/>
                                        <p:tgtEl>
                                          <p:spTgt spid="4">
                                            <p:graphicEl>
                                              <a:dgm id="{F9C0EF3B-8C1C-4A34-B431-105D4F93614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9C0EF3B-8C1C-4A34-B431-105D4F9361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3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9" dur="1500"/>
                                        <p:tgtEl>
                                          <p:spTgt spid="4">
                                            <p:graphicEl>
                                              <a:dgm id="{B22C04BB-FA63-448C-90BD-C6D63BBDD8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500"/>
                                        <p:tgtEl>
                                          <p:spTgt spid="4">
                                            <p:graphicEl>
                                              <a:dgm id="{B22C04BB-FA63-448C-90BD-C6D63BBDD8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500"/>
                                        <p:tgtEl>
                                          <p:spTgt spid="4">
                                            <p:graphicEl>
                                              <a:dgm id="{B22C04BB-FA63-448C-90BD-C6D63BBDD8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2" dur="1500"/>
                                        <p:tgtEl>
                                          <p:spTgt spid="4">
                                            <p:graphicEl>
                                              <a:dgm id="{B22C04BB-FA63-448C-90BD-C6D63BBDD87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22C04BB-FA63-448C-90BD-C6D63BBDD8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3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5" dur="1500"/>
                                        <p:tgtEl>
                                          <p:spTgt spid="4">
                                            <p:graphicEl>
                                              <a:dgm id="{F89025B4-6D4D-4D0B-B455-D6732C0B6E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500"/>
                                        <p:tgtEl>
                                          <p:spTgt spid="4">
                                            <p:graphicEl>
                                              <a:dgm id="{F89025B4-6D4D-4D0B-B455-D6732C0B6E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500"/>
                                        <p:tgtEl>
                                          <p:spTgt spid="4">
                                            <p:graphicEl>
                                              <a:dgm id="{F89025B4-6D4D-4D0B-B455-D6732C0B6E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8" dur="1500"/>
                                        <p:tgtEl>
                                          <p:spTgt spid="4">
                                            <p:graphicEl>
                                              <a:dgm id="{F89025B4-6D4D-4D0B-B455-D6732C0B6E3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89025B4-6D4D-4D0B-B455-D6732C0B6E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3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1" dur="1500"/>
                                        <p:tgtEl>
                                          <p:spTgt spid="4">
                                            <p:graphicEl>
                                              <a:dgm id="{71A714F1-07A7-497C-8DC1-B5A6A470D7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500"/>
                                        <p:tgtEl>
                                          <p:spTgt spid="4">
                                            <p:graphicEl>
                                              <a:dgm id="{71A714F1-07A7-497C-8DC1-B5A6A470D7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500"/>
                                        <p:tgtEl>
                                          <p:spTgt spid="4">
                                            <p:graphicEl>
                                              <a:dgm id="{71A714F1-07A7-497C-8DC1-B5A6A470D7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4" dur="1500"/>
                                        <p:tgtEl>
                                          <p:spTgt spid="4">
                                            <p:graphicEl>
                                              <a:dgm id="{71A714F1-07A7-497C-8DC1-B5A6A470D76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1A714F1-07A7-497C-8DC1-B5A6A470D7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3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7" dur="1500"/>
                                        <p:tgtEl>
                                          <p:spTgt spid="4">
                                            <p:graphicEl>
                                              <a:dgm id="{2B389C26-A903-4D88-8CED-67D30D9773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500"/>
                                        <p:tgtEl>
                                          <p:spTgt spid="4">
                                            <p:graphicEl>
                                              <a:dgm id="{2B389C26-A903-4D88-8CED-67D30D9773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500"/>
                                        <p:tgtEl>
                                          <p:spTgt spid="4">
                                            <p:graphicEl>
                                              <a:dgm id="{2B389C26-A903-4D88-8CED-67D30D9773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0" dur="1500"/>
                                        <p:tgtEl>
                                          <p:spTgt spid="4">
                                            <p:graphicEl>
                                              <a:dgm id="{2B389C26-A903-4D88-8CED-67D30D97732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B389C26-A903-4D88-8CED-67D30D9773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3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3" dur="1500"/>
                                        <p:tgtEl>
                                          <p:spTgt spid="4">
                                            <p:graphicEl>
                                              <a:dgm id="{CA705859-1143-460E-94BE-A41385B5A9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500"/>
                                        <p:tgtEl>
                                          <p:spTgt spid="4">
                                            <p:graphicEl>
                                              <a:dgm id="{CA705859-1143-460E-94BE-A41385B5A9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500"/>
                                        <p:tgtEl>
                                          <p:spTgt spid="4">
                                            <p:graphicEl>
                                              <a:dgm id="{CA705859-1143-460E-94BE-A41385B5A9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6" dur="1500"/>
                                        <p:tgtEl>
                                          <p:spTgt spid="4">
                                            <p:graphicEl>
                                              <a:dgm id="{CA705859-1143-460E-94BE-A41385B5A92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A705859-1143-460E-94BE-A41385B5A9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3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9" dur="1500"/>
                                        <p:tgtEl>
                                          <p:spTgt spid="4">
                                            <p:graphicEl>
                                              <a:dgm id="{705B2130-94B9-412F-89B8-6059DDCDDA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500"/>
                                        <p:tgtEl>
                                          <p:spTgt spid="4">
                                            <p:graphicEl>
                                              <a:dgm id="{705B2130-94B9-412F-89B8-6059DDCDDA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500"/>
                                        <p:tgtEl>
                                          <p:spTgt spid="4">
                                            <p:graphicEl>
                                              <a:dgm id="{705B2130-94B9-412F-89B8-6059DDCDDA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2" dur="1500"/>
                                        <p:tgtEl>
                                          <p:spTgt spid="4">
                                            <p:graphicEl>
                                              <a:dgm id="{705B2130-94B9-412F-89B8-6059DDCDDAB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05B2130-94B9-412F-89B8-6059DDCDDA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3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5" dur="1500"/>
                                        <p:tgtEl>
                                          <p:spTgt spid="4">
                                            <p:graphicEl>
                                              <a:dgm id="{24036D0E-808B-449F-9931-2D9502FA68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500"/>
                                        <p:tgtEl>
                                          <p:spTgt spid="4">
                                            <p:graphicEl>
                                              <a:dgm id="{24036D0E-808B-449F-9931-2D9502FA68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500"/>
                                        <p:tgtEl>
                                          <p:spTgt spid="4">
                                            <p:graphicEl>
                                              <a:dgm id="{24036D0E-808B-449F-9931-2D9502FA68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8" dur="1500"/>
                                        <p:tgtEl>
                                          <p:spTgt spid="4">
                                            <p:graphicEl>
                                              <a:dgm id="{24036D0E-808B-449F-9931-2D9502FA68E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4036D0E-808B-449F-9931-2D9502FA68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3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1" dur="1500"/>
                                        <p:tgtEl>
                                          <p:spTgt spid="4">
                                            <p:graphicEl>
                                              <a:dgm id="{5786798B-65B6-47F1-B2E1-87CAB1D09F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500"/>
                                        <p:tgtEl>
                                          <p:spTgt spid="4">
                                            <p:graphicEl>
                                              <a:dgm id="{5786798B-65B6-47F1-B2E1-87CAB1D09F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500"/>
                                        <p:tgtEl>
                                          <p:spTgt spid="4">
                                            <p:graphicEl>
                                              <a:dgm id="{5786798B-65B6-47F1-B2E1-87CAB1D09F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4" dur="1500"/>
                                        <p:tgtEl>
                                          <p:spTgt spid="4">
                                            <p:graphicEl>
                                              <a:dgm id="{5786798B-65B6-47F1-B2E1-87CAB1D09F9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786798B-65B6-47F1-B2E1-87CAB1D09F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 uiExpand="1">
        <p:bldSub>
          <a:bldDgm bld="lvlOne"/>
        </p:bldSub>
      </p:bldGraphic>
      <p:bldGraphic spid="4" grpId="1" uiExpand="1">
        <p:bldSub>
          <a:bldDgm bld="lvlOne"/>
        </p:bldSub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476672"/>
            <a:ext cx="10515600" cy="792088"/>
          </a:xfrm>
        </p:spPr>
        <p:txBody>
          <a:bodyPr/>
          <a:lstStyle/>
          <a:p>
            <a:r>
              <a:rPr lang="en-GB" sz="4000" dirty="0"/>
              <a:t>If you are already an academy…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354800301"/>
              </p:ext>
            </p:extLst>
          </p:nvPr>
        </p:nvGraphicFramePr>
        <p:xfrm>
          <a:off x="1522884" y="332656"/>
          <a:ext cx="9195855" cy="61206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913050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6BFB4CD-5B34-4DAB-960C-CE86489EBC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500"/>
                                        <p:tgtEl>
                                          <p:spTgt spid="4">
                                            <p:graphicEl>
                                              <a:dgm id="{86BFB4CD-5B34-4DAB-960C-CE86489EBC7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8601527-8C18-459D-8744-A1C4CB71C3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500"/>
                                        <p:tgtEl>
                                          <p:spTgt spid="4">
                                            <p:graphicEl>
                                              <a:dgm id="{18601527-8C18-459D-8744-A1C4CB71C30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8E9BF22-AC3A-4640-A100-ED7835EECE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500"/>
                                        <p:tgtEl>
                                          <p:spTgt spid="4">
                                            <p:graphicEl>
                                              <a:dgm id="{98E9BF22-AC3A-4640-A100-ED7835EECE2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D28E0D2-7CD9-4FE9-B548-FDC15AA798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500"/>
                                        <p:tgtEl>
                                          <p:spTgt spid="4">
                                            <p:graphicEl>
                                              <a:dgm id="{ED28E0D2-7CD9-4FE9-B548-FDC15AA7989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9C0EF3B-8C1C-4A34-B431-105D4F9361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500"/>
                                        <p:tgtEl>
                                          <p:spTgt spid="4">
                                            <p:graphicEl>
                                              <a:dgm id="{F9C0EF3B-8C1C-4A34-B431-105D4F93614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22C04BB-FA63-448C-90BD-C6D63BBDD8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500"/>
                                        <p:tgtEl>
                                          <p:spTgt spid="4">
                                            <p:graphicEl>
                                              <a:dgm id="{B22C04BB-FA63-448C-90BD-C6D63BBDD87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89025B4-6D4D-4D0B-B455-D6732C0B6E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500"/>
                                        <p:tgtEl>
                                          <p:spTgt spid="4">
                                            <p:graphicEl>
                                              <a:dgm id="{F89025B4-6D4D-4D0B-B455-D6732C0B6E3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1A714F1-07A7-497C-8DC1-B5A6A470D7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500"/>
                                        <p:tgtEl>
                                          <p:spTgt spid="4">
                                            <p:graphicEl>
                                              <a:dgm id="{71A714F1-07A7-497C-8DC1-B5A6A470D76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B389C26-A903-4D88-8CED-67D30D9773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500"/>
                                        <p:tgtEl>
                                          <p:spTgt spid="4">
                                            <p:graphicEl>
                                              <a:dgm id="{2B389C26-A903-4D88-8CED-67D30D97732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A705859-1143-460E-94BE-A41385B5A9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500"/>
                                        <p:tgtEl>
                                          <p:spTgt spid="4">
                                            <p:graphicEl>
                                              <a:dgm id="{CA705859-1143-460E-94BE-A41385B5A92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05B2130-94B9-412F-89B8-6059DDCDDA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500"/>
                                        <p:tgtEl>
                                          <p:spTgt spid="4">
                                            <p:graphicEl>
                                              <a:dgm id="{705B2130-94B9-412F-89B8-6059DDCDDAB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4036D0E-808B-449F-9931-2D9502FA68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500"/>
                                        <p:tgtEl>
                                          <p:spTgt spid="4">
                                            <p:graphicEl>
                                              <a:dgm id="{24036D0E-808B-449F-9931-2D9502FA68E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786798B-65B6-47F1-B2E1-87CAB1D09F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500"/>
                                        <p:tgtEl>
                                          <p:spTgt spid="4">
                                            <p:graphicEl>
                                              <a:dgm id="{5786798B-65B6-47F1-B2E1-87CAB1D09F9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750"/>
                            </p:stCondLst>
                            <p:childTnLst>
                              <p:par>
                                <p:cTn id="58" presetID="3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9" dur="1500"/>
                                        <p:tgtEl>
                                          <p:spTgt spid="4">
                                            <p:graphicEl>
                                              <a:dgm id="{86BFB4CD-5B34-4DAB-960C-CE86489EBC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500"/>
                                        <p:tgtEl>
                                          <p:spTgt spid="4">
                                            <p:graphicEl>
                                              <a:dgm id="{86BFB4CD-5B34-4DAB-960C-CE86489EBC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500"/>
                                        <p:tgtEl>
                                          <p:spTgt spid="4">
                                            <p:graphicEl>
                                              <a:dgm id="{86BFB4CD-5B34-4DAB-960C-CE86489EBC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2" dur="1500"/>
                                        <p:tgtEl>
                                          <p:spTgt spid="4">
                                            <p:graphicEl>
                                              <a:dgm id="{86BFB4CD-5B34-4DAB-960C-CE86489EBC7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6BFB4CD-5B34-4DAB-960C-CE86489EBC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3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5" dur="1500"/>
                                        <p:tgtEl>
                                          <p:spTgt spid="4">
                                            <p:graphicEl>
                                              <a:dgm id="{18601527-8C18-459D-8744-A1C4CB71C3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500"/>
                                        <p:tgtEl>
                                          <p:spTgt spid="4">
                                            <p:graphicEl>
                                              <a:dgm id="{18601527-8C18-459D-8744-A1C4CB71C3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500"/>
                                        <p:tgtEl>
                                          <p:spTgt spid="4">
                                            <p:graphicEl>
                                              <a:dgm id="{18601527-8C18-459D-8744-A1C4CB71C3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8" dur="1500"/>
                                        <p:tgtEl>
                                          <p:spTgt spid="4">
                                            <p:graphicEl>
                                              <a:dgm id="{18601527-8C18-459D-8744-A1C4CB71C30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8601527-8C18-459D-8744-A1C4CB71C3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3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1" dur="1500"/>
                                        <p:tgtEl>
                                          <p:spTgt spid="4">
                                            <p:graphicEl>
                                              <a:dgm id="{98E9BF22-AC3A-4640-A100-ED7835EECE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500"/>
                                        <p:tgtEl>
                                          <p:spTgt spid="4">
                                            <p:graphicEl>
                                              <a:dgm id="{98E9BF22-AC3A-4640-A100-ED7835EECE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500"/>
                                        <p:tgtEl>
                                          <p:spTgt spid="4">
                                            <p:graphicEl>
                                              <a:dgm id="{98E9BF22-AC3A-4640-A100-ED7835EECE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4" dur="1500"/>
                                        <p:tgtEl>
                                          <p:spTgt spid="4">
                                            <p:graphicEl>
                                              <a:dgm id="{98E9BF22-AC3A-4640-A100-ED7835EECE2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8E9BF22-AC3A-4640-A100-ED7835EECE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3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7" dur="1500"/>
                                        <p:tgtEl>
                                          <p:spTgt spid="4">
                                            <p:graphicEl>
                                              <a:dgm id="{ED28E0D2-7CD9-4FE9-B548-FDC15AA798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500"/>
                                        <p:tgtEl>
                                          <p:spTgt spid="4">
                                            <p:graphicEl>
                                              <a:dgm id="{ED28E0D2-7CD9-4FE9-B548-FDC15AA798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500"/>
                                        <p:tgtEl>
                                          <p:spTgt spid="4">
                                            <p:graphicEl>
                                              <a:dgm id="{ED28E0D2-7CD9-4FE9-B548-FDC15AA798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" dur="1500"/>
                                        <p:tgtEl>
                                          <p:spTgt spid="4">
                                            <p:graphicEl>
                                              <a:dgm id="{ED28E0D2-7CD9-4FE9-B548-FDC15AA7989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D28E0D2-7CD9-4FE9-B548-FDC15AA798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3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3" dur="1500"/>
                                        <p:tgtEl>
                                          <p:spTgt spid="4">
                                            <p:graphicEl>
                                              <a:dgm id="{F9C0EF3B-8C1C-4A34-B431-105D4F9361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500"/>
                                        <p:tgtEl>
                                          <p:spTgt spid="4">
                                            <p:graphicEl>
                                              <a:dgm id="{F9C0EF3B-8C1C-4A34-B431-105D4F9361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500"/>
                                        <p:tgtEl>
                                          <p:spTgt spid="4">
                                            <p:graphicEl>
                                              <a:dgm id="{F9C0EF3B-8C1C-4A34-B431-105D4F9361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6" dur="1500"/>
                                        <p:tgtEl>
                                          <p:spTgt spid="4">
                                            <p:graphicEl>
                                              <a:dgm id="{F9C0EF3B-8C1C-4A34-B431-105D4F93614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9C0EF3B-8C1C-4A34-B431-105D4F9361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3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9" dur="1500"/>
                                        <p:tgtEl>
                                          <p:spTgt spid="4">
                                            <p:graphicEl>
                                              <a:dgm id="{B22C04BB-FA63-448C-90BD-C6D63BBDD8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500"/>
                                        <p:tgtEl>
                                          <p:spTgt spid="4">
                                            <p:graphicEl>
                                              <a:dgm id="{B22C04BB-FA63-448C-90BD-C6D63BBDD8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500"/>
                                        <p:tgtEl>
                                          <p:spTgt spid="4">
                                            <p:graphicEl>
                                              <a:dgm id="{B22C04BB-FA63-448C-90BD-C6D63BBDD8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2" dur="1500"/>
                                        <p:tgtEl>
                                          <p:spTgt spid="4">
                                            <p:graphicEl>
                                              <a:dgm id="{B22C04BB-FA63-448C-90BD-C6D63BBDD87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22C04BB-FA63-448C-90BD-C6D63BBDD8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3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5" dur="1500"/>
                                        <p:tgtEl>
                                          <p:spTgt spid="4">
                                            <p:graphicEl>
                                              <a:dgm id="{F89025B4-6D4D-4D0B-B455-D6732C0B6E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500"/>
                                        <p:tgtEl>
                                          <p:spTgt spid="4">
                                            <p:graphicEl>
                                              <a:dgm id="{F89025B4-6D4D-4D0B-B455-D6732C0B6E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500"/>
                                        <p:tgtEl>
                                          <p:spTgt spid="4">
                                            <p:graphicEl>
                                              <a:dgm id="{F89025B4-6D4D-4D0B-B455-D6732C0B6E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8" dur="1500"/>
                                        <p:tgtEl>
                                          <p:spTgt spid="4">
                                            <p:graphicEl>
                                              <a:dgm id="{F89025B4-6D4D-4D0B-B455-D6732C0B6E3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89025B4-6D4D-4D0B-B455-D6732C0B6E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3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1" dur="1500"/>
                                        <p:tgtEl>
                                          <p:spTgt spid="4">
                                            <p:graphicEl>
                                              <a:dgm id="{71A714F1-07A7-497C-8DC1-B5A6A470D7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500"/>
                                        <p:tgtEl>
                                          <p:spTgt spid="4">
                                            <p:graphicEl>
                                              <a:dgm id="{71A714F1-07A7-497C-8DC1-B5A6A470D7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500"/>
                                        <p:tgtEl>
                                          <p:spTgt spid="4">
                                            <p:graphicEl>
                                              <a:dgm id="{71A714F1-07A7-497C-8DC1-B5A6A470D7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4" dur="1500"/>
                                        <p:tgtEl>
                                          <p:spTgt spid="4">
                                            <p:graphicEl>
                                              <a:dgm id="{71A714F1-07A7-497C-8DC1-B5A6A470D76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1A714F1-07A7-497C-8DC1-B5A6A470D7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3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7" dur="1500"/>
                                        <p:tgtEl>
                                          <p:spTgt spid="4">
                                            <p:graphicEl>
                                              <a:dgm id="{2B389C26-A903-4D88-8CED-67D30D9773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500"/>
                                        <p:tgtEl>
                                          <p:spTgt spid="4">
                                            <p:graphicEl>
                                              <a:dgm id="{2B389C26-A903-4D88-8CED-67D30D9773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500"/>
                                        <p:tgtEl>
                                          <p:spTgt spid="4">
                                            <p:graphicEl>
                                              <a:dgm id="{2B389C26-A903-4D88-8CED-67D30D9773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0" dur="1500"/>
                                        <p:tgtEl>
                                          <p:spTgt spid="4">
                                            <p:graphicEl>
                                              <a:dgm id="{2B389C26-A903-4D88-8CED-67D30D97732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B389C26-A903-4D88-8CED-67D30D9773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3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3" dur="1500"/>
                                        <p:tgtEl>
                                          <p:spTgt spid="4">
                                            <p:graphicEl>
                                              <a:dgm id="{CA705859-1143-460E-94BE-A41385B5A9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500"/>
                                        <p:tgtEl>
                                          <p:spTgt spid="4">
                                            <p:graphicEl>
                                              <a:dgm id="{CA705859-1143-460E-94BE-A41385B5A9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500"/>
                                        <p:tgtEl>
                                          <p:spTgt spid="4">
                                            <p:graphicEl>
                                              <a:dgm id="{CA705859-1143-460E-94BE-A41385B5A9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6" dur="1500"/>
                                        <p:tgtEl>
                                          <p:spTgt spid="4">
                                            <p:graphicEl>
                                              <a:dgm id="{CA705859-1143-460E-94BE-A41385B5A92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A705859-1143-460E-94BE-A41385B5A9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3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9" dur="1500"/>
                                        <p:tgtEl>
                                          <p:spTgt spid="4">
                                            <p:graphicEl>
                                              <a:dgm id="{705B2130-94B9-412F-89B8-6059DDCDDA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500"/>
                                        <p:tgtEl>
                                          <p:spTgt spid="4">
                                            <p:graphicEl>
                                              <a:dgm id="{705B2130-94B9-412F-89B8-6059DDCDDA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500"/>
                                        <p:tgtEl>
                                          <p:spTgt spid="4">
                                            <p:graphicEl>
                                              <a:dgm id="{705B2130-94B9-412F-89B8-6059DDCDDA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2" dur="1500"/>
                                        <p:tgtEl>
                                          <p:spTgt spid="4">
                                            <p:graphicEl>
                                              <a:dgm id="{705B2130-94B9-412F-89B8-6059DDCDDAB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05B2130-94B9-412F-89B8-6059DDCDDA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3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5" dur="1500"/>
                                        <p:tgtEl>
                                          <p:spTgt spid="4">
                                            <p:graphicEl>
                                              <a:dgm id="{24036D0E-808B-449F-9931-2D9502FA68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500"/>
                                        <p:tgtEl>
                                          <p:spTgt spid="4">
                                            <p:graphicEl>
                                              <a:dgm id="{24036D0E-808B-449F-9931-2D9502FA68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500"/>
                                        <p:tgtEl>
                                          <p:spTgt spid="4">
                                            <p:graphicEl>
                                              <a:dgm id="{24036D0E-808B-449F-9931-2D9502FA68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8" dur="1500"/>
                                        <p:tgtEl>
                                          <p:spTgt spid="4">
                                            <p:graphicEl>
                                              <a:dgm id="{24036D0E-808B-449F-9931-2D9502FA68E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4036D0E-808B-449F-9931-2D9502FA68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3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1" dur="1500"/>
                                        <p:tgtEl>
                                          <p:spTgt spid="4">
                                            <p:graphicEl>
                                              <a:dgm id="{5786798B-65B6-47F1-B2E1-87CAB1D09F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500"/>
                                        <p:tgtEl>
                                          <p:spTgt spid="4">
                                            <p:graphicEl>
                                              <a:dgm id="{5786798B-65B6-47F1-B2E1-87CAB1D09F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500"/>
                                        <p:tgtEl>
                                          <p:spTgt spid="4">
                                            <p:graphicEl>
                                              <a:dgm id="{5786798B-65B6-47F1-B2E1-87CAB1D09F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4" dur="1500"/>
                                        <p:tgtEl>
                                          <p:spTgt spid="4">
                                            <p:graphicEl>
                                              <a:dgm id="{5786798B-65B6-47F1-B2E1-87CAB1D09F9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786798B-65B6-47F1-B2E1-87CAB1D09F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 uiExpand="1">
        <p:bldSub>
          <a:bldDgm bld="lvlOne"/>
        </p:bldSub>
      </p:bldGraphic>
      <p:bldGraphic spid="4" grpId="1" uiExpand="1">
        <p:bldSub>
          <a:bldDgm bld="lvlOne"/>
        </p:bldSub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381711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206025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This session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Set the scene around Education Excellence Everywhere and the </a:t>
            </a:r>
            <a:r>
              <a:rPr lang="en-GB" dirty="0" err="1"/>
              <a:t>academisation</a:t>
            </a:r>
            <a:r>
              <a:rPr lang="en-GB" dirty="0"/>
              <a:t> programme</a:t>
            </a:r>
          </a:p>
          <a:p>
            <a:r>
              <a:rPr lang="en-GB" dirty="0"/>
              <a:t>The current direction of education policy</a:t>
            </a:r>
          </a:p>
          <a:p>
            <a:r>
              <a:rPr lang="en-GB" dirty="0"/>
              <a:t>Some of the key changes announced in the White Paper</a:t>
            </a:r>
          </a:p>
          <a:p>
            <a:r>
              <a:rPr lang="en-GB" dirty="0"/>
              <a:t>Some updates to the White Paper</a:t>
            </a:r>
          </a:p>
          <a:p>
            <a:r>
              <a:rPr lang="en-GB" dirty="0"/>
              <a:t>Some thoughts on the future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0F507-FB6C-49F6-8192-C6D7CA8C54FD}" type="datetime1">
              <a:rPr lang="en-GB" smtClean="0"/>
              <a:t>13/06/2016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evidencebased.education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645EB-2237-46CB-A6BF-BCB6AC20B8FC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8346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0F507-FB6C-49F6-8192-C6D7CA8C54FD}" type="datetime1">
              <a:rPr lang="en-GB" smtClean="0"/>
              <a:t>13/06/2016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evidencebased.education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645EB-2237-46CB-A6BF-BCB6AC20B8FC}" type="slidenum">
              <a:rPr lang="en-GB" smtClean="0"/>
              <a:t>3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3432" y="365127"/>
            <a:ext cx="9259901" cy="6403715"/>
          </a:xfrm>
          <a:prstGeom prst="rect">
            <a:avLst/>
          </a:prstGeom>
        </p:spPr>
      </p:pic>
      <p:sp>
        <p:nvSpPr>
          <p:cNvPr id="10" name="Right Arrow 9"/>
          <p:cNvSpPr/>
          <p:nvPr/>
        </p:nvSpPr>
        <p:spPr>
          <a:xfrm rot="1257789">
            <a:off x="3774048" y="140392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ight Arrow 10"/>
          <p:cNvSpPr/>
          <p:nvPr/>
        </p:nvSpPr>
        <p:spPr>
          <a:xfrm rot="20762280">
            <a:off x="421611" y="512405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ight Arrow 12"/>
          <p:cNvSpPr/>
          <p:nvPr/>
        </p:nvSpPr>
        <p:spPr>
          <a:xfrm rot="5747280">
            <a:off x="7265363" y="521506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2259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Shifting philosophies: from Gove to Morgan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fontAlgn="t"/>
            <a:r>
              <a:rPr lang="en-GB" dirty="0"/>
              <a:t>Autonomy is the driver of improvement</a:t>
            </a:r>
          </a:p>
          <a:p>
            <a:pPr fontAlgn="t"/>
            <a:r>
              <a:rPr lang="en-GB" dirty="0"/>
              <a:t>A thousand flowers bloom</a:t>
            </a:r>
          </a:p>
          <a:p>
            <a:pPr fontAlgn="t"/>
            <a:r>
              <a:rPr lang="en-GB" dirty="0"/>
              <a:t>Schools earn more autonomy if they want it</a:t>
            </a:r>
          </a:p>
          <a:p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fontAlgn="t"/>
            <a:r>
              <a:rPr lang="en-GB" dirty="0"/>
              <a:t>MATs are the drivers of improvement</a:t>
            </a:r>
          </a:p>
          <a:p>
            <a:pPr fontAlgn="t"/>
            <a:r>
              <a:rPr lang="en-GB" dirty="0"/>
              <a:t>Autonomy, but in a managed, supported way</a:t>
            </a:r>
          </a:p>
          <a:p>
            <a:pPr fontAlgn="t"/>
            <a:r>
              <a:rPr lang="en-GB" dirty="0"/>
              <a:t>All schools should be academies </a:t>
            </a:r>
          </a:p>
          <a:p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58A4D-D7D8-4827-BD13-B46F4148B47F}" type="datetime1">
              <a:rPr lang="en-GB" smtClean="0"/>
              <a:t>13/06/2016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evidencebased.education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645EB-2237-46CB-A6BF-BCB6AC20B8FC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681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Where are we? And how did we get here?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063" y="1681381"/>
            <a:ext cx="10515600" cy="4351338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0F507-FB6C-49F6-8192-C6D7CA8C54FD}" type="datetime1">
              <a:rPr lang="en-GB" smtClean="0"/>
              <a:t>13/06/2016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evidencebased.education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18463" y="6212108"/>
            <a:ext cx="2743200" cy="365125"/>
          </a:xfrm>
        </p:spPr>
        <p:txBody>
          <a:bodyPr/>
          <a:lstStyle/>
          <a:p>
            <a:fld id="{E2E645EB-2237-46CB-A6BF-BCB6AC20B8FC}" type="slidenum">
              <a:rPr lang="en-GB" smtClean="0"/>
              <a:t>5</a:t>
            </a:fld>
            <a:endParaRPr lang="en-GB"/>
          </a:p>
        </p:txBody>
      </p:sp>
      <p:sp>
        <p:nvSpPr>
          <p:cNvPr id="8" name="Down Arrow Callout 7"/>
          <p:cNvSpPr/>
          <p:nvPr/>
        </p:nvSpPr>
        <p:spPr>
          <a:xfrm>
            <a:off x="1755902" y="1916604"/>
            <a:ext cx="2736595" cy="1008112"/>
          </a:xfrm>
          <a:prstGeom prst="downArrowCallou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schemeClr val="tx1"/>
                </a:solidFill>
              </a:rPr>
              <a:t>2002 - 2010</a:t>
            </a:r>
          </a:p>
        </p:txBody>
      </p:sp>
      <p:sp>
        <p:nvSpPr>
          <p:cNvPr id="9" name="Down Arrow Callout 8"/>
          <p:cNvSpPr/>
          <p:nvPr/>
        </p:nvSpPr>
        <p:spPr>
          <a:xfrm>
            <a:off x="1743424" y="3212748"/>
            <a:ext cx="2736593" cy="1008112"/>
          </a:xfrm>
          <a:prstGeom prst="downArrowCallou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schemeClr val="tx1"/>
                </a:solidFill>
              </a:rPr>
              <a:t>2010 - 2013</a:t>
            </a:r>
          </a:p>
        </p:txBody>
      </p:sp>
      <p:sp>
        <p:nvSpPr>
          <p:cNvPr id="10" name="Down Arrow Callout 9"/>
          <p:cNvSpPr/>
          <p:nvPr/>
        </p:nvSpPr>
        <p:spPr>
          <a:xfrm>
            <a:off x="1743425" y="4508892"/>
            <a:ext cx="2731248" cy="936104"/>
          </a:xfrm>
          <a:prstGeom prst="downArrowCallou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schemeClr val="tx1"/>
                </a:solidFill>
              </a:rPr>
              <a:t>2013 - 2016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743424" y="5661020"/>
            <a:ext cx="2731248" cy="67038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schemeClr val="tx1"/>
                </a:solidFill>
              </a:rPr>
              <a:t>Educational Excellence Everywhere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767759" y="5661021"/>
            <a:ext cx="4824536" cy="33855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System-wide scale-up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767759" y="1916604"/>
            <a:ext cx="4824536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‘Sponsored academies’ introduced as a system measure to address failure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Complete autonomy initially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767759" y="3215650"/>
            <a:ext cx="4824536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Intro of ‘Converter academies’ to enable high-performing schools to earn their autonomy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‘Borrowed’ the sponsored academy model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767759" y="4508893"/>
            <a:ext cx="4824536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Multi Academy </a:t>
            </a:r>
            <a:r>
              <a:rPr lang="en-GB" sz="1600" dirty="0" err="1"/>
              <a:t>Trusts;Teaching</a:t>
            </a:r>
            <a:r>
              <a:rPr lang="en-GB" sz="1600" dirty="0"/>
              <a:t> School Alliances; Regional School Commissioners</a:t>
            </a:r>
          </a:p>
        </p:txBody>
      </p:sp>
    </p:spTree>
    <p:extLst>
      <p:ext uri="{BB962C8B-B14F-4D97-AF65-F5344CB8AC3E}">
        <p14:creationId xmlns:p14="http://schemas.microsoft.com/office/powerpoint/2010/main" val="3066872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Recent developments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0F507-FB6C-49F6-8192-C6D7CA8C54FD}" type="datetime1">
              <a:rPr lang="en-GB" smtClean="0"/>
              <a:t>13/06/2016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evidencebased.education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645EB-2237-46CB-A6BF-BCB6AC20B8FC}" type="slidenum">
              <a:rPr lang="en-GB" smtClean="0"/>
              <a:t>6</a:t>
            </a:fld>
            <a:endParaRPr lang="en-GB"/>
          </a:p>
        </p:txBody>
      </p:sp>
      <p:sp>
        <p:nvSpPr>
          <p:cNvPr id="8" name="Down Arrow Callout 7"/>
          <p:cNvSpPr/>
          <p:nvPr/>
        </p:nvSpPr>
        <p:spPr>
          <a:xfrm>
            <a:off x="2148039" y="1484784"/>
            <a:ext cx="2736595" cy="1008112"/>
          </a:xfrm>
          <a:prstGeom prst="downArrowCallou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schemeClr val="tx1"/>
                </a:solidFill>
              </a:rPr>
              <a:t>2015 Education Festival</a:t>
            </a:r>
          </a:p>
        </p:txBody>
      </p:sp>
      <p:sp>
        <p:nvSpPr>
          <p:cNvPr id="9" name="Down Arrow Callout 8"/>
          <p:cNvSpPr/>
          <p:nvPr/>
        </p:nvSpPr>
        <p:spPr>
          <a:xfrm>
            <a:off x="2135561" y="2780928"/>
            <a:ext cx="2736593" cy="1008112"/>
          </a:xfrm>
          <a:prstGeom prst="downArrowCallou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schemeClr val="tx1"/>
                </a:solidFill>
              </a:rPr>
              <a:t>16</a:t>
            </a:r>
            <a:r>
              <a:rPr lang="en-GB" sz="1600" b="1" baseline="30000" dirty="0">
                <a:solidFill>
                  <a:schemeClr val="tx1"/>
                </a:solidFill>
              </a:rPr>
              <a:t>th</a:t>
            </a:r>
            <a:r>
              <a:rPr lang="en-GB" sz="1600" b="1" dirty="0">
                <a:solidFill>
                  <a:schemeClr val="tx1"/>
                </a:solidFill>
              </a:rPr>
              <a:t> March 2016</a:t>
            </a:r>
          </a:p>
        </p:txBody>
      </p:sp>
      <p:sp>
        <p:nvSpPr>
          <p:cNvPr id="10" name="Down Arrow Callout 9"/>
          <p:cNvSpPr/>
          <p:nvPr/>
        </p:nvSpPr>
        <p:spPr>
          <a:xfrm>
            <a:off x="2135562" y="4030035"/>
            <a:ext cx="2731248" cy="936104"/>
          </a:xfrm>
          <a:prstGeom prst="downArrowCallou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schemeClr val="tx1"/>
                </a:solidFill>
              </a:rPr>
              <a:t>25</a:t>
            </a:r>
            <a:r>
              <a:rPr lang="en-GB" sz="1600" b="1" baseline="30000" dirty="0">
                <a:solidFill>
                  <a:schemeClr val="tx1"/>
                </a:solidFill>
              </a:rPr>
              <a:t>th</a:t>
            </a:r>
            <a:r>
              <a:rPr lang="en-GB" sz="1600" b="1" dirty="0">
                <a:solidFill>
                  <a:schemeClr val="tx1"/>
                </a:solidFill>
              </a:rPr>
              <a:t> April 2016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135561" y="5101074"/>
            <a:ext cx="2731248" cy="67038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schemeClr val="tx1"/>
                </a:solidFill>
              </a:rPr>
              <a:t>6</a:t>
            </a:r>
            <a:r>
              <a:rPr lang="en-GB" sz="1600" b="1" baseline="30000" dirty="0">
                <a:solidFill>
                  <a:schemeClr val="tx1"/>
                </a:solidFill>
              </a:rPr>
              <a:t>th</a:t>
            </a:r>
            <a:r>
              <a:rPr lang="en-GB" sz="1600" b="1" dirty="0">
                <a:solidFill>
                  <a:schemeClr val="tx1"/>
                </a:solidFill>
              </a:rPr>
              <a:t> May 2016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163017" y="5101074"/>
            <a:ext cx="4824536" cy="132343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err="1"/>
              <a:t>NiMo</a:t>
            </a:r>
            <a:r>
              <a:rPr lang="en-GB" sz="1600" dirty="0"/>
              <a:t>: U-turn / ‘Z-turn’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err="1"/>
              <a:t>NiMo</a:t>
            </a:r>
            <a:r>
              <a:rPr lang="en-GB" sz="1600" dirty="0"/>
              <a:t>: new powers introduced to trigger conversion of all schools in an area if a council is underperforming or if it is no longer financially viable for it to run schools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159896" y="1484784"/>
            <a:ext cx="4824536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err="1"/>
              <a:t>NiMo</a:t>
            </a:r>
            <a:r>
              <a:rPr lang="en-GB" sz="1600" dirty="0"/>
              <a:t>: we have “seen the unleashing of some truly excellent practice”…” building on Andrew Adonis’s fledgling academies programme”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159896" y="2780928"/>
            <a:ext cx="4824536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Budget announcement: “Every school will be an academy by 2022”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159896" y="4030036"/>
            <a:ext cx="4824536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err="1"/>
              <a:t>NiMo</a:t>
            </a:r>
            <a:r>
              <a:rPr lang="en-GB" sz="1600" dirty="0"/>
              <a:t>: no U-turn, only ‘next steps’…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Gibb: “devolution in its purest form”</a:t>
            </a:r>
          </a:p>
        </p:txBody>
      </p:sp>
    </p:spTree>
    <p:extLst>
      <p:ext uri="{BB962C8B-B14F-4D97-AF65-F5344CB8AC3E}">
        <p14:creationId xmlns:p14="http://schemas.microsoft.com/office/powerpoint/2010/main" val="2261085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Inconsistencies in policy language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This…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sz="2400" i="1" dirty="0"/>
              <a:t>Freedom for frontline professionals</a:t>
            </a:r>
          </a:p>
          <a:p>
            <a:pPr marL="0" indent="0">
              <a:buNone/>
            </a:pPr>
            <a:endParaRPr lang="en-GB" sz="2400" i="1" dirty="0"/>
          </a:p>
          <a:p>
            <a:r>
              <a:rPr lang="en-GB" sz="2400" i="1" dirty="0"/>
              <a:t>Local authorities don’t have enough schools to be financially sustainable</a:t>
            </a:r>
          </a:p>
          <a:p>
            <a:endParaRPr lang="en-GB" sz="2400" i="1" dirty="0"/>
          </a:p>
          <a:p>
            <a:r>
              <a:rPr lang="en-GB" sz="2400" i="1" dirty="0"/>
              <a:t>Schools need freedom and autonomy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dirty="0"/>
              <a:t>Becomes this…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GB" sz="2400" i="1" dirty="0"/>
              <a:t>We need tightly managed MATs</a:t>
            </a:r>
          </a:p>
          <a:p>
            <a:endParaRPr lang="en-GB" sz="2400" i="1" dirty="0"/>
          </a:p>
          <a:p>
            <a:r>
              <a:rPr lang="en-GB" sz="2400" i="1" dirty="0"/>
              <a:t>We need lots of small MATs</a:t>
            </a:r>
          </a:p>
          <a:p>
            <a:pPr marL="0" indent="0">
              <a:buNone/>
            </a:pPr>
            <a:endParaRPr lang="en-GB" sz="2400" i="1" dirty="0"/>
          </a:p>
          <a:p>
            <a:r>
              <a:rPr lang="en-GB" sz="2400" i="1" dirty="0"/>
              <a:t>Schools should teach E-</a:t>
            </a:r>
            <a:r>
              <a:rPr lang="en-GB" sz="2400" i="1" dirty="0" err="1"/>
              <a:t>Bacc</a:t>
            </a:r>
            <a:r>
              <a:rPr lang="en-GB" sz="2400" i="1" dirty="0"/>
              <a:t>, teach synthetic phonics, follow national food standards, advertise 6</a:t>
            </a:r>
            <a:r>
              <a:rPr lang="en-GB" sz="2400" i="1" baseline="30000" dirty="0"/>
              <a:t>th</a:t>
            </a:r>
            <a:r>
              <a:rPr lang="en-GB" sz="2400" i="1" dirty="0"/>
              <a:t> form options, promote national citizen service</a:t>
            </a:r>
          </a:p>
          <a:p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5E3B1-B0A6-43D0-8CD3-C5B12D308EE8}" type="datetime1">
              <a:rPr lang="en-GB" smtClean="0"/>
              <a:t>13/06/2016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evidencebased.education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645EB-2237-46CB-A6BF-BCB6AC20B8FC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6718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Ultimate goals (relating to academies)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DfE</a:t>
            </a:r>
            <a:r>
              <a:rPr lang="en-GB" dirty="0"/>
              <a:t> to ensure sufficient supply of good academy sponsors – unclear how</a:t>
            </a:r>
          </a:p>
          <a:p>
            <a:r>
              <a:rPr lang="en-GB" dirty="0"/>
              <a:t>LA roles redefined:</a:t>
            </a:r>
          </a:p>
          <a:p>
            <a:pPr lvl="1"/>
            <a:r>
              <a:rPr lang="en-GB" dirty="0"/>
              <a:t>Ensure all children have a school place, pupil needs met, parents’ advocate</a:t>
            </a:r>
          </a:p>
          <a:p>
            <a:pPr lvl="1"/>
            <a:r>
              <a:rPr lang="en-GB" dirty="0"/>
              <a:t>Step back from maintaining schools and school improvement</a:t>
            </a:r>
          </a:p>
          <a:p>
            <a:r>
              <a:rPr lang="en-GB" dirty="0"/>
              <a:t>MATs to take a prominent role in organisation of the system</a:t>
            </a:r>
          </a:p>
          <a:p>
            <a:r>
              <a:rPr lang="en-GB" dirty="0"/>
              <a:t>MAT performance will inform their growth or shrinkage (MAT performance tables)</a:t>
            </a:r>
          </a:p>
          <a:p>
            <a:r>
              <a:rPr lang="en-GB" dirty="0"/>
              <a:t>TSAs will perform increased improvement delivery function</a:t>
            </a:r>
          </a:p>
          <a:p>
            <a:r>
              <a:rPr lang="en-GB" dirty="0"/>
              <a:t>RSCs will create support plans for underperforming schools (where none exists)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0F507-FB6C-49F6-8192-C6D7CA8C54FD}" type="datetime1">
              <a:rPr lang="en-GB" smtClean="0"/>
              <a:t>13/06/2016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evidencebased.education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645EB-2237-46CB-A6BF-BCB6AC20B8FC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36759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How far are we from the </a:t>
            </a:r>
            <a:r>
              <a:rPr lang="en-GB" dirty="0" err="1"/>
              <a:t>academisation</a:t>
            </a:r>
            <a:r>
              <a:rPr lang="en-GB" dirty="0"/>
              <a:t> goal?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Further away than </a:t>
            </a:r>
            <a:r>
              <a:rPr lang="en-GB" dirty="0" err="1"/>
              <a:t>DfE</a:t>
            </a:r>
            <a:r>
              <a:rPr lang="en-GB" dirty="0"/>
              <a:t> hoped…</a:t>
            </a:r>
          </a:p>
          <a:p>
            <a:endParaRPr lang="en-GB" dirty="0"/>
          </a:p>
          <a:p>
            <a:r>
              <a:rPr lang="en-GB" dirty="0"/>
              <a:t>60% of secondary schools are academies (&lt;50% in NE) – but only 15% of primary schools are </a:t>
            </a:r>
          </a:p>
          <a:p>
            <a:endParaRPr lang="en-GB" dirty="0"/>
          </a:p>
          <a:p>
            <a:r>
              <a:rPr lang="en-GB" dirty="0"/>
              <a:t>5% of MATs have more than 10 schools; most are much smaller</a:t>
            </a:r>
          </a:p>
          <a:p>
            <a:endParaRPr lang="en-GB" dirty="0"/>
          </a:p>
          <a:p>
            <a:r>
              <a:rPr lang="en-GB" dirty="0"/>
              <a:t>Teaching Schools is not a well-developed resource (</a:t>
            </a:r>
            <a:r>
              <a:rPr lang="en-GB" dirty="0" err="1"/>
              <a:t>e,g</a:t>
            </a:r>
            <a:r>
              <a:rPr lang="en-GB" dirty="0"/>
              <a:t>, Sunderland has a Teaching School for every 1,000 pupils, but Middlesbrough has one for every 4,000 pupils)</a:t>
            </a:r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0F507-FB6C-49F6-8192-C6D7CA8C54FD}" type="datetime1">
              <a:rPr lang="en-GB" smtClean="0"/>
              <a:t>13/06/2016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evidencebased.education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645EB-2237-46CB-A6BF-BCB6AC20B8FC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9727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Evidencebased.education">
  <a:themeElements>
    <a:clrScheme name="Yellow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Evidencebased.education">
      <a:majorFont>
        <a:latin typeface="Open Sans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videncebased.education" id="{686A8F30-2333-4573-BB68-69633E2F54A9}" vid="{5E8CAAA0-89DB-4376-8A29-EC1CEC24AB8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2FA280D3D66E14786AB9AC74A4FCEA6" ma:contentTypeVersion="2" ma:contentTypeDescription="Create a new document." ma:contentTypeScope="" ma:versionID="45de145479eaab74ed5faa62cd0dded8">
  <xsd:schema xmlns:xsd="http://www.w3.org/2001/XMLSchema" xmlns:xs="http://www.w3.org/2001/XMLSchema" xmlns:p="http://schemas.microsoft.com/office/2006/metadata/properties" xmlns:ns2="a50d9db6-13ba-455c-8618-e8fbf2d5ede2" targetNamespace="http://schemas.microsoft.com/office/2006/metadata/properties" ma:root="true" ma:fieldsID="89cfde991ebb10141116a3b541384f05" ns2:_="">
    <xsd:import namespace="a50d9db6-13ba-455c-8618-e8fbf2d5ede2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0d9db6-13ba-455c-8618-e8fbf2d5ede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980A381-B40E-4A23-A0D6-D3AAD9EEB729}">
  <ds:schemaRefs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schemas.microsoft.com/office/2006/documentManagement/types"/>
    <ds:schemaRef ds:uri="a50d9db6-13ba-455c-8618-e8fbf2d5ede2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4994BE63-A081-4D77-BA39-D7FFA6AAB69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50d9db6-13ba-455c-8618-e8fbf2d5ede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BF26A52-BFA4-47BA-B578-362D50FFD42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Evidencebased.education</Template>
  <TotalTime>7302</TotalTime>
  <Words>1175</Words>
  <Application>Microsoft Office PowerPoint</Application>
  <PresentationFormat>Widescreen</PresentationFormat>
  <Paragraphs>175</Paragraphs>
  <Slides>15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Open Sans</vt:lpstr>
      <vt:lpstr>Evidencebased.education</vt:lpstr>
      <vt:lpstr>Setting the scene: the White Paper and academisation</vt:lpstr>
      <vt:lpstr>This session</vt:lpstr>
      <vt:lpstr>PowerPoint Presentation</vt:lpstr>
      <vt:lpstr>Shifting philosophies: from Gove to Morgan</vt:lpstr>
      <vt:lpstr>Where are we? And how did we get here?</vt:lpstr>
      <vt:lpstr>Recent developments</vt:lpstr>
      <vt:lpstr>Inconsistencies in policy language</vt:lpstr>
      <vt:lpstr>Ultimate goals (relating to academies)</vt:lpstr>
      <vt:lpstr>How far are we from the academisation goal?</vt:lpstr>
      <vt:lpstr>How will the Government increase the number of academies?</vt:lpstr>
      <vt:lpstr>Things to consider</vt:lpstr>
      <vt:lpstr>If you are NOT already an academy…</vt:lpstr>
      <vt:lpstr>If you are already an academy…</vt:lpstr>
      <vt:lpstr>PowerPoint Presentation</vt:lpstr>
      <vt:lpstr>PowerPoint Presentation</vt:lpstr>
    </vt:vector>
  </TitlesOfParts>
  <Company>cem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Jack Deverson</dc:creator>
  <cp:lastModifiedBy>Stuart Kime</cp:lastModifiedBy>
  <cp:revision>459</cp:revision>
  <cp:lastPrinted>2013-02-11T12:07:55Z</cp:lastPrinted>
  <dcterms:created xsi:type="dcterms:W3CDTF">2011-07-14T19:23:53Z</dcterms:created>
  <dcterms:modified xsi:type="dcterms:W3CDTF">2016-06-13T17:17:42Z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0x01010072FA280D3D66E14786AB9AC74A4FCEA6</vt:lpwstr>
  </property>
</Properties>
</file>