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0" r:id="rId2"/>
    <p:sldId id="385" r:id="rId3"/>
    <p:sldId id="297" r:id="rId4"/>
    <p:sldId id="380" r:id="rId5"/>
    <p:sldId id="371" r:id="rId6"/>
    <p:sldId id="381" r:id="rId7"/>
    <p:sldId id="374" r:id="rId8"/>
    <p:sldId id="376" r:id="rId9"/>
    <p:sldId id="382" r:id="rId10"/>
    <p:sldId id="368" r:id="rId11"/>
    <p:sldId id="378" r:id="rId12"/>
    <p:sldId id="384" r:id="rId13"/>
    <p:sldId id="361" r:id="rId14"/>
    <p:sldId id="364" r:id="rId15"/>
    <p:sldId id="386" r:id="rId16"/>
    <p:sldId id="383" r:id="rId17"/>
  </p:sldIdLst>
  <p:sldSz cx="9144000" cy="6858000" type="screen4x3"/>
  <p:notesSz cx="6810375" cy="9942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430" autoAdjust="0"/>
  </p:normalViewPr>
  <p:slideViewPr>
    <p:cSldViewPr>
      <p:cViewPr varScale="1">
        <p:scale>
          <a:sx n="95" d="100"/>
          <a:sy n="95" d="100"/>
        </p:scale>
        <p:origin x="864" y="7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FB4181D-E6F8-4555-B72D-18DEFEFF8CC6}" type="datetimeFigureOut">
              <a:rPr lang="en-GB"/>
              <a:pPr>
                <a:defRPr/>
              </a:pPr>
              <a:t>20/06/2017</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FA176C-7CC6-4B18-A537-BA215661A48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7625" y="0"/>
            <a:ext cx="295116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1727171-308D-4EBC-AD49-3B134283F5FD}" type="datetimeFigureOut">
              <a:rPr lang="en-US"/>
              <a:pPr>
                <a:defRPr/>
              </a:pPr>
              <a:t>6/20/2017</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22813"/>
            <a:ext cx="5448300"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A48E49A-DE07-457E-9C9B-B5BD0A3378A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F59702-BF41-4894-BFC0-47D03AE6BA10}" type="slidenum">
              <a:rPr lang="en-GB" altLang="en-US" smtClean="0"/>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8AB2-92D4-4939-BB5E-BA3266A25310}" type="slidenum">
              <a:rPr lang="en-GB" altLang="en-US" smtClean="0"/>
              <a:pPr>
                <a:spcBef>
                  <a:spcPct val="0"/>
                </a:spcBef>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auto">
              <a:spcBef>
                <a:spcPct val="0"/>
              </a:spcBef>
              <a:spcAft>
                <a:spcPts val="0"/>
              </a:spcAft>
              <a:defRPr/>
            </a:pPr>
            <a:fld id="{27E238E6-2299-4DB9-AFC4-C7A45F81893A}" type="slidenum">
              <a:rPr lang="en-GB" altLang="en-US" kern="0" smtClean="0"/>
              <a:pPr fontAlgn="auto">
                <a:spcBef>
                  <a:spcPct val="0"/>
                </a:spcBef>
                <a:spcAft>
                  <a:spcPts val="0"/>
                </a:spcAft>
                <a:defRPr/>
              </a:pPr>
              <a:t>12</a:t>
            </a:fld>
            <a:endParaRPr lang="en-GB" altLang="en-US" ker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1121FF-08A2-41B4-929D-BE7D548C8509}" type="slidenum">
              <a:rPr lang="en-GB" altLang="en-US" smtClean="0"/>
              <a:pPr>
                <a:spcBef>
                  <a:spcPct val="0"/>
                </a:spcBef>
              </a:pPr>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EB20C2-3329-4A27-B24D-7AF13BA1D49E}" type="slidenum">
              <a:rPr lang="en-GB" altLang="en-US" smtClean="0"/>
              <a:pPr>
                <a:spcBef>
                  <a:spcPct val="0"/>
                </a:spcBef>
              </a:pPr>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auto">
              <a:spcBef>
                <a:spcPct val="0"/>
              </a:spcBef>
              <a:spcAft>
                <a:spcPts val="0"/>
              </a:spcAft>
              <a:defRPr/>
            </a:pPr>
            <a:fld id="{8B337116-6E39-422E-A8EF-25D082948287}" type="slidenum">
              <a:rPr lang="en-GB" altLang="en-US" kern="0" smtClean="0"/>
              <a:pPr fontAlgn="auto">
                <a:spcBef>
                  <a:spcPct val="0"/>
                </a:spcBef>
                <a:spcAft>
                  <a:spcPts val="0"/>
                </a:spcAft>
                <a:defRPr/>
              </a:pPr>
              <a:t>16</a:t>
            </a:fld>
            <a:endParaRPr lang="en-GB" altLang="en-US" ker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DE829C-DB7F-4FFC-BFF2-747C741FB41E}" type="slidenum">
              <a:rPr lang="en-GB" altLang="en-US" smtClean="0"/>
              <a:pPr>
                <a:spcBef>
                  <a:spcPct val="0"/>
                </a:spcBef>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fld id="{1D429A52-CBC8-4943-8ACE-65B5923A0C52}" type="slidenum">
              <a:rPr lang="en-GB" altLang="en-US" sz="1800" kern="0" smtClean="0">
                <a:latin typeface="Calibri" panose="020F0502020204030204" pitchFamily="34" charset="0"/>
              </a:rPr>
              <a:pPr fontAlgn="auto">
                <a:spcBef>
                  <a:spcPts val="0"/>
                </a:spcBef>
                <a:spcAft>
                  <a:spcPts val="0"/>
                </a:spcAft>
                <a:defRPr/>
              </a:pPr>
              <a:t>4</a:t>
            </a:fld>
            <a:endParaRPr lang="en-GB" altLang="en-US" sz="1800" ker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endParaRPr lang="en-GB" dirty="0"/>
          </a:p>
          <a:p>
            <a:pPr marL="171450" indent="-171450" eaLnBrk="1" hangingPunct="1">
              <a:spcBef>
                <a:spcPct val="0"/>
              </a:spcBef>
              <a:buFont typeface="Arial" panose="020B0604020202020204" pitchFamily="34" charset="0"/>
              <a:buChar char="•"/>
              <a:defRPr/>
            </a:pPr>
            <a:endParaRPr lang="en-GB" altLang="en-US" dirty="0"/>
          </a:p>
          <a:p>
            <a:pPr eaLnBrk="1" hangingPunct="1">
              <a:spcBef>
                <a:spcPct val="0"/>
              </a:spcBef>
              <a:defRPr/>
            </a:pPr>
            <a:r>
              <a:rPr lang="en-GB" altLang="en-US" dirty="0"/>
              <a: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89F61-C2AD-424D-AE7D-37DFE4057528}" type="slidenum">
              <a:rPr lang="en-GB" altLang="en-US" smtClean="0">
                <a:solidFill>
                  <a:srgbClr val="000000"/>
                </a:solidFill>
              </a:rPr>
              <a:pPr>
                <a:spcBef>
                  <a:spcPct val="0"/>
                </a:spcBef>
              </a:pPr>
              <a:t>5</a:t>
            </a:fld>
            <a:endParaRPr lang="en-GB"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fld id="{ED876155-EB8A-435D-96FD-DB52E6676BCF}" type="slidenum">
              <a:rPr lang="en-GB" altLang="en-US" sz="1800" kern="0" smtClean="0">
                <a:latin typeface="Calibri" panose="020F0502020204030204" pitchFamily="34" charset="0"/>
              </a:rPr>
              <a:pPr fontAlgn="auto">
                <a:spcBef>
                  <a:spcPts val="0"/>
                </a:spcBef>
                <a:spcAft>
                  <a:spcPts val="0"/>
                </a:spcAft>
                <a:defRPr/>
              </a:pPr>
              <a:t>6</a:t>
            </a:fld>
            <a:endParaRPr lang="en-GB" altLang="en-US" sz="1800" ker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EF0868-1099-41E9-BB98-F924CEB3FCB4}"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DDDA26-E6FC-4B5D-9A1D-5046CD9665A3}"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8FF575-C0AA-4553-AB95-8370E3065699}"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endParaRPr lang="en-GB" dirty="0"/>
          </a:p>
          <a:p>
            <a:pPr marL="171450" indent="-171450" eaLnBrk="1" hangingPunct="1">
              <a:spcBef>
                <a:spcPct val="0"/>
              </a:spcBef>
              <a:buFont typeface="Arial" panose="020B0604020202020204" pitchFamily="34" charset="0"/>
              <a:buChar char="•"/>
              <a:defRPr/>
            </a:pPr>
            <a:endParaRPr lang="en-GB" altLang="en-US" dirty="0"/>
          </a:p>
          <a:p>
            <a:pPr eaLnBrk="1" hangingPunct="1">
              <a:spcBef>
                <a:spcPct val="0"/>
              </a:spcBef>
              <a:defRPr/>
            </a:pPr>
            <a:r>
              <a:rPr lang="en-GB" altLang="en-US" dirty="0"/>
              <a:t>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E4BEA2-3E38-47E3-8B22-CC146C21B4BE}" type="slidenum">
              <a:rPr lang="en-GB" altLang="en-US" smtClean="0"/>
              <a:pPr>
                <a:spcBef>
                  <a:spcPct val="0"/>
                </a:spcBef>
              </a:pPr>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824" y="1613790"/>
            <a:ext cx="8607455" cy="369881"/>
          </a:xfrm>
        </p:spPr>
        <p:txBody>
          <a:bodyPr>
            <a:normAutofit/>
          </a:bodyPr>
          <a:lstStyle>
            <a:lvl1pPr>
              <a:defRPr sz="1600" b="0"/>
            </a:lvl1pPr>
          </a:lstStyle>
          <a:p>
            <a:r>
              <a:rPr lang="en-US" dirty="0"/>
              <a:t>Click to edit Master title style</a:t>
            </a:r>
            <a:endParaRPr lang="en-GB" dirty="0"/>
          </a:p>
        </p:txBody>
      </p:sp>
      <p:sp>
        <p:nvSpPr>
          <p:cNvPr id="3" name="Subtitle 2"/>
          <p:cNvSpPr>
            <a:spLocks noGrp="1"/>
          </p:cNvSpPr>
          <p:nvPr>
            <p:ph type="subTitle" idx="1"/>
          </p:nvPr>
        </p:nvSpPr>
        <p:spPr>
          <a:xfrm>
            <a:off x="250824" y="1969466"/>
            <a:ext cx="8607455" cy="4518450"/>
          </a:xfrm>
        </p:spPr>
        <p:txBody>
          <a:bodyPr>
            <a:normAutofit/>
          </a:bodyPr>
          <a:lstStyle>
            <a:lvl1pPr marL="0" indent="0" algn="l">
              <a:lnSpc>
                <a:spcPct val="90000"/>
              </a:lnSpc>
              <a:buNone/>
              <a:defRPr sz="4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71C6AEE4-1765-4CF1-8BB6-7E6765C8CE5B}" type="datetime3">
              <a:rPr lang="en-US"/>
              <a:pPr>
                <a:defRPr/>
              </a:pPr>
              <a:t>20 June 2017</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Go Header &amp; Footer to edit this text</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3008A39-4234-4D0F-8A1F-8768433A86E8}" type="slidenum">
              <a:rPr lang="en-GB" altLang="en-US"/>
              <a:pPr>
                <a:defRPr/>
              </a:pPr>
              <a:t>‹#›</a:t>
            </a:fld>
            <a:endParaRPr lang="en-GB" altLang="en-US"/>
          </a:p>
        </p:txBody>
      </p:sp>
    </p:spTree>
    <p:extLst>
      <p:ext uri="{BB962C8B-B14F-4D97-AF65-F5344CB8AC3E}">
        <p14:creationId xmlns:p14="http://schemas.microsoft.com/office/powerpoint/2010/main" val="14936167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35A3C6-3F95-45A7-8937-1974D253CC58}" type="datetime3">
              <a:rPr lang="en-US"/>
              <a:pPr>
                <a:defRPr/>
              </a:pPr>
              <a:t>20 June 2017</a:t>
            </a:fld>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a:t>Go Header &amp; Footer to edit this text</a:t>
            </a: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253E4B8-3C18-4AEC-B90E-55CC907D217C}" type="slidenum">
              <a:rPr lang="en-GB" altLang="en-US"/>
              <a:pPr>
                <a:defRPr/>
              </a:pPr>
              <a:t>‹#›</a:t>
            </a:fld>
            <a:endParaRPr lang="en-GB" altLang="en-US"/>
          </a:p>
        </p:txBody>
      </p:sp>
    </p:spTree>
    <p:extLst>
      <p:ext uri="{BB962C8B-B14F-4D97-AF65-F5344CB8AC3E}">
        <p14:creationId xmlns:p14="http://schemas.microsoft.com/office/powerpoint/2010/main" val="3749296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3CA10D-2D9C-42CA-8403-181A582DDD85}" type="datetime3">
              <a:rPr lang="en-US"/>
              <a:pPr>
                <a:defRPr/>
              </a:pPr>
              <a:t>20 June 2017</a:t>
            </a:fld>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a:t>Go Header &amp; Footer to edit this text</a:t>
            </a: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72D38AE4-0D7B-46EA-BE22-79428391216D}" type="slidenum">
              <a:rPr lang="en-GB" altLang="en-US"/>
              <a:pPr>
                <a:defRPr/>
              </a:pPr>
              <a:t>‹#›</a:t>
            </a:fld>
            <a:endParaRPr lang="en-GB" altLang="en-US"/>
          </a:p>
        </p:txBody>
      </p:sp>
    </p:spTree>
    <p:extLst>
      <p:ext uri="{BB962C8B-B14F-4D97-AF65-F5344CB8AC3E}">
        <p14:creationId xmlns:p14="http://schemas.microsoft.com/office/powerpoint/2010/main" val="7750356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3" descr="bg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28613" y="6542088"/>
            <a:ext cx="8501062" cy="1587"/>
          </a:xfrm>
          <a:prstGeom prst="line">
            <a:avLst/>
          </a:prstGeom>
          <a:ln w="1905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28613" y="1492250"/>
            <a:ext cx="8501062" cy="1588"/>
          </a:xfrm>
          <a:prstGeom prst="line">
            <a:avLst/>
          </a:prstGeom>
          <a:ln w="1905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50824" y="1613790"/>
            <a:ext cx="8607455" cy="369881"/>
          </a:xfrm>
        </p:spPr>
        <p:txBody>
          <a:bodyPr>
            <a:normAutofit/>
          </a:bodyPr>
          <a:lstStyle>
            <a:lvl1pPr>
              <a:defRPr sz="1600" b="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50824" y="1969466"/>
            <a:ext cx="8607455" cy="4518450"/>
          </a:xfrm>
        </p:spPr>
        <p:txBody>
          <a:bodyPr>
            <a:normAutofit/>
          </a:bodyPr>
          <a:lstStyle>
            <a:lvl1pPr marL="0" indent="0" algn="l">
              <a:lnSpc>
                <a:spcPct val="90000"/>
              </a:lnSpc>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 name="Date Placeholder 3"/>
          <p:cNvSpPr>
            <a:spLocks noGrp="1"/>
          </p:cNvSpPr>
          <p:nvPr>
            <p:ph type="dt" sz="half" idx="10"/>
          </p:nvPr>
        </p:nvSpPr>
        <p:spPr/>
        <p:txBody>
          <a:bodyPr/>
          <a:lstStyle>
            <a:lvl1pPr>
              <a:defRPr>
                <a:solidFill>
                  <a:schemeClr val="accent1"/>
                </a:solidFill>
              </a:defRPr>
            </a:lvl1pPr>
          </a:lstStyle>
          <a:p>
            <a:pPr>
              <a:defRPr/>
            </a:pPr>
            <a:fld id="{7E8A068F-9961-4B63-9B05-F6DE0B15AA7C}" type="datetime3">
              <a:rPr lang="en-US"/>
              <a:pPr>
                <a:defRPr/>
              </a:pPr>
              <a:t>20 June 2017</a:t>
            </a:fld>
            <a:endParaRPr lang="en-GB" dirty="0"/>
          </a:p>
        </p:txBody>
      </p:sp>
      <p:sp>
        <p:nvSpPr>
          <p:cNvPr id="8" name="Footer Placeholder 4"/>
          <p:cNvSpPr>
            <a:spLocks noGrp="1"/>
          </p:cNvSpPr>
          <p:nvPr>
            <p:ph type="ftr" sz="quarter" idx="11"/>
          </p:nvPr>
        </p:nvSpPr>
        <p:spPr/>
        <p:txBody>
          <a:bodyPr/>
          <a:lstStyle>
            <a:lvl1pPr>
              <a:defRPr>
                <a:solidFill>
                  <a:schemeClr val="accent1"/>
                </a:solidFill>
              </a:defRPr>
            </a:lvl1pPr>
          </a:lstStyle>
          <a:p>
            <a:pPr>
              <a:defRPr/>
            </a:pPr>
            <a:r>
              <a:rPr lang="en-GB"/>
              <a:t>Go Header &amp; Footer to edit this text</a:t>
            </a:r>
          </a:p>
        </p:txBody>
      </p:sp>
      <p:sp>
        <p:nvSpPr>
          <p:cNvPr id="9" name="Slide Number Placeholder 5"/>
          <p:cNvSpPr>
            <a:spLocks noGrp="1"/>
          </p:cNvSpPr>
          <p:nvPr>
            <p:ph type="sldNum" sz="quarter" idx="12"/>
          </p:nvPr>
        </p:nvSpPr>
        <p:spPr/>
        <p:txBody>
          <a:bodyPr/>
          <a:lstStyle>
            <a:lvl1pPr>
              <a:defRPr>
                <a:solidFill>
                  <a:schemeClr val="accent1"/>
                </a:solidFill>
              </a:defRPr>
            </a:lvl1pPr>
          </a:lstStyle>
          <a:p>
            <a:pPr>
              <a:defRPr/>
            </a:pPr>
            <a:fld id="{702EC297-8D2E-4F78-94F1-F428D56753AD}" type="slidenum">
              <a:rPr lang="en-GB" altLang="en-US"/>
              <a:pPr>
                <a:defRPr/>
              </a:pPr>
              <a:t>‹#›</a:t>
            </a:fld>
            <a:endParaRPr lang="en-GB" altLang="en-US"/>
          </a:p>
        </p:txBody>
      </p:sp>
    </p:spTree>
    <p:extLst>
      <p:ext uri="{BB962C8B-B14F-4D97-AF65-F5344CB8AC3E}">
        <p14:creationId xmlns:p14="http://schemas.microsoft.com/office/powerpoint/2010/main" val="29073495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8CCFA3-999B-4448-AC56-CEF852A5F003}" type="datetime3">
              <a:rPr lang="en-US"/>
              <a:pPr>
                <a:defRPr/>
              </a:pPr>
              <a:t>20 June 2017</a:t>
            </a:fld>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Go Header &amp; Footer to edit this text</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FA72E8EE-1CD4-476D-BD1A-351DFA91A26F}" type="slidenum">
              <a:rPr lang="en-GB" altLang="en-US"/>
              <a:pPr>
                <a:defRPr/>
              </a:pPr>
              <a:t>‹#›</a:t>
            </a:fld>
            <a:endParaRPr lang="en-GB" altLang="en-US"/>
          </a:p>
        </p:txBody>
      </p:sp>
    </p:spTree>
    <p:extLst>
      <p:ext uri="{BB962C8B-B14F-4D97-AF65-F5344CB8AC3E}">
        <p14:creationId xmlns:p14="http://schemas.microsoft.com/office/powerpoint/2010/main" val="22076290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4" name="Rectangle 3"/>
          <p:cNvSpPr/>
          <p:nvPr userDrawn="1"/>
        </p:nvSpPr>
        <p:spPr>
          <a:xfrm>
            <a:off x="320675" y="1571625"/>
            <a:ext cx="8496300" cy="489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5" name="Straight Connector 4"/>
          <p:cNvCxnSpPr/>
          <p:nvPr userDrawn="1"/>
        </p:nvCxnSpPr>
        <p:spPr>
          <a:xfrm>
            <a:off x="328613" y="2433638"/>
            <a:ext cx="8501062" cy="1587"/>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0825" y="1602809"/>
            <a:ext cx="8536018" cy="804114"/>
          </a:xfrm>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50825" y="2492375"/>
            <a:ext cx="8536017" cy="4008459"/>
          </a:xfrm>
        </p:spPr>
        <p:txBody>
          <a:bodyPr/>
          <a:lstStyle>
            <a:lvl1pPr marL="0" indent="0">
              <a:buClr>
                <a:schemeClr val="tx2"/>
              </a:buClr>
              <a:buNone/>
              <a:defRPr b="1">
                <a:solidFill>
                  <a:schemeClr val="tx2"/>
                </a:solidFill>
              </a:defRPr>
            </a:lvl1pPr>
            <a:lvl2pPr marL="0" indent="0">
              <a:buClr>
                <a:schemeClr val="tx2"/>
              </a:buClr>
              <a:buNone/>
              <a:defRPr sz="2000">
                <a:solidFill>
                  <a:schemeClr val="tx2"/>
                </a:solidFill>
              </a:defRPr>
            </a:lvl2pPr>
            <a:lvl3pPr marL="182563" indent="-182563">
              <a:buClr>
                <a:schemeClr val="tx2"/>
              </a:buClr>
              <a:defRPr sz="2000">
                <a:solidFill>
                  <a:schemeClr val="tx2"/>
                </a:solidFill>
              </a:defRPr>
            </a:lvl3pPr>
            <a:lvl4pPr marL="358775" indent="-176213">
              <a:buClr>
                <a:schemeClr val="tx2"/>
              </a:buClr>
              <a:defRPr>
                <a:solidFill>
                  <a:schemeClr val="tx2"/>
                </a:solidFill>
              </a:defRPr>
            </a:lvl4pPr>
            <a:lvl5pPr marL="541338" indent="-182563">
              <a:buClr>
                <a:schemeClr val="tx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BF377C79-D864-4C98-8771-CF411C407CAE}" type="datetime3">
              <a:rPr lang="en-US"/>
              <a:pPr>
                <a:defRPr/>
              </a:pPr>
              <a:t>20 June 2017</a:t>
            </a:fld>
            <a:endParaRPr lang="en-GB" dirty="0"/>
          </a:p>
        </p:txBody>
      </p:sp>
      <p:sp>
        <p:nvSpPr>
          <p:cNvPr id="7" name="Footer Placeholder 4"/>
          <p:cNvSpPr>
            <a:spLocks noGrp="1"/>
          </p:cNvSpPr>
          <p:nvPr>
            <p:ph type="ftr" sz="quarter" idx="11"/>
          </p:nvPr>
        </p:nvSpPr>
        <p:spPr/>
        <p:txBody>
          <a:bodyPr/>
          <a:lstStyle>
            <a:lvl1pPr>
              <a:defRPr/>
            </a:lvl1pPr>
          </a:lstStyle>
          <a:p>
            <a:pPr>
              <a:defRPr/>
            </a:pPr>
            <a:r>
              <a:rPr lang="en-GB"/>
              <a:t>Go Header &amp; Footer to edit this text</a:t>
            </a:r>
          </a:p>
        </p:txBody>
      </p:sp>
      <p:sp>
        <p:nvSpPr>
          <p:cNvPr id="8" name="Slide Number Placeholder 5"/>
          <p:cNvSpPr>
            <a:spLocks noGrp="1"/>
          </p:cNvSpPr>
          <p:nvPr>
            <p:ph type="sldNum" sz="quarter" idx="12"/>
          </p:nvPr>
        </p:nvSpPr>
        <p:spPr/>
        <p:txBody>
          <a:bodyPr/>
          <a:lstStyle>
            <a:lvl1pPr>
              <a:defRPr/>
            </a:lvl1pPr>
          </a:lstStyle>
          <a:p>
            <a:pPr>
              <a:defRPr/>
            </a:pPr>
            <a:fld id="{A695C958-B221-4126-8B40-EF6AF123C998}" type="slidenum">
              <a:rPr lang="en-GB" altLang="en-US"/>
              <a:pPr>
                <a:defRPr/>
              </a:pPr>
              <a:t>‹#›</a:t>
            </a:fld>
            <a:endParaRPr lang="en-GB" altLang="en-US"/>
          </a:p>
        </p:txBody>
      </p:sp>
    </p:spTree>
    <p:extLst>
      <p:ext uri="{BB962C8B-B14F-4D97-AF65-F5344CB8AC3E}">
        <p14:creationId xmlns:p14="http://schemas.microsoft.com/office/powerpoint/2010/main" val="7207037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2908" y="1841555"/>
            <a:ext cx="8635372" cy="4444965"/>
          </a:xfrm>
        </p:spPr>
        <p:txBody>
          <a:bodyPr anchor="t">
            <a:normAutofit/>
          </a:bodyPr>
          <a:lstStyle>
            <a:lvl1pPr algn="l">
              <a:defRPr sz="3600" b="0" cap="none" baseline="0">
                <a:solidFill>
                  <a:schemeClr val="tx2"/>
                </a:solidFill>
              </a:defRPr>
            </a:lvl1p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CD84A48-1F70-4320-B8BC-DE7D65984BC6}" type="datetime3">
              <a:rPr lang="en-US"/>
              <a:pPr>
                <a:defRPr/>
              </a:pPr>
              <a:t>20 June 2017</a:t>
            </a:fld>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a:t>Go Header &amp; Footer to edit this text</a:t>
            </a: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2E552FB0-F1DA-489C-B632-63C0BFD93285}" type="slidenum">
              <a:rPr lang="en-GB" altLang="en-US"/>
              <a:pPr>
                <a:defRPr/>
              </a:pPr>
              <a:t>‹#›</a:t>
            </a:fld>
            <a:endParaRPr lang="en-GB" altLang="en-US"/>
          </a:p>
        </p:txBody>
      </p:sp>
    </p:spTree>
    <p:extLst>
      <p:ext uri="{BB962C8B-B14F-4D97-AF65-F5344CB8AC3E}">
        <p14:creationId xmlns:p14="http://schemas.microsoft.com/office/powerpoint/2010/main" val="31412391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13" descr="bg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328613" y="6542088"/>
            <a:ext cx="8501062" cy="1587"/>
          </a:xfrm>
          <a:prstGeom prst="line">
            <a:avLst/>
          </a:prstGeom>
          <a:ln w="1905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28613" y="1492250"/>
            <a:ext cx="8501062" cy="1588"/>
          </a:xfrm>
          <a:prstGeom prst="line">
            <a:avLst/>
          </a:prstGeom>
          <a:ln w="1905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2908" y="1841555"/>
            <a:ext cx="8635372" cy="4444965"/>
          </a:xfrm>
        </p:spPr>
        <p:txBody>
          <a:bodyPr anchor="t">
            <a:normAutofit/>
          </a:bodyPr>
          <a:lstStyle>
            <a:lvl1pPr algn="l">
              <a:defRPr sz="3600" b="0" cap="none" baseline="0">
                <a:solidFill>
                  <a:schemeClr val="bg1"/>
                </a:solidFill>
              </a:defRPr>
            </a:lvl1pPr>
          </a:lstStyle>
          <a:p>
            <a:r>
              <a:rPr lang="en-US" dirty="0"/>
              <a:t>Click to edit Master title style</a:t>
            </a:r>
            <a:endParaRPr lang="en-GB" dirty="0"/>
          </a:p>
        </p:txBody>
      </p:sp>
      <p:sp>
        <p:nvSpPr>
          <p:cNvPr id="6" name="Date Placeholder 3"/>
          <p:cNvSpPr>
            <a:spLocks noGrp="1"/>
          </p:cNvSpPr>
          <p:nvPr>
            <p:ph type="dt" sz="half" idx="10"/>
          </p:nvPr>
        </p:nvSpPr>
        <p:spPr/>
        <p:txBody>
          <a:bodyPr/>
          <a:lstStyle>
            <a:lvl1pPr>
              <a:defRPr>
                <a:solidFill>
                  <a:schemeClr val="accent1"/>
                </a:solidFill>
              </a:defRPr>
            </a:lvl1pPr>
          </a:lstStyle>
          <a:p>
            <a:pPr>
              <a:defRPr/>
            </a:pPr>
            <a:fld id="{7F3B6F1A-534C-4724-853D-1F165D73CC17}" type="datetime3">
              <a:rPr lang="en-US"/>
              <a:pPr>
                <a:defRPr/>
              </a:pPr>
              <a:t>20 June 2017</a:t>
            </a:fld>
            <a:endParaRPr lang="en-GB" dirty="0"/>
          </a:p>
        </p:txBody>
      </p:sp>
      <p:sp>
        <p:nvSpPr>
          <p:cNvPr id="7" name="Footer Placeholder 4"/>
          <p:cNvSpPr>
            <a:spLocks noGrp="1"/>
          </p:cNvSpPr>
          <p:nvPr>
            <p:ph type="ftr" sz="quarter" idx="11"/>
          </p:nvPr>
        </p:nvSpPr>
        <p:spPr/>
        <p:txBody>
          <a:bodyPr/>
          <a:lstStyle>
            <a:lvl1pPr>
              <a:defRPr>
                <a:solidFill>
                  <a:schemeClr val="accent1"/>
                </a:solidFill>
              </a:defRPr>
            </a:lvl1pPr>
          </a:lstStyle>
          <a:p>
            <a:pPr>
              <a:defRPr/>
            </a:pPr>
            <a:r>
              <a:rPr lang="en-GB"/>
              <a:t>Go Header &amp; Footer to edit this text</a:t>
            </a:r>
          </a:p>
        </p:txBody>
      </p:sp>
      <p:sp>
        <p:nvSpPr>
          <p:cNvPr id="8" name="Slide Number Placeholder 5"/>
          <p:cNvSpPr>
            <a:spLocks noGrp="1"/>
          </p:cNvSpPr>
          <p:nvPr>
            <p:ph type="sldNum" sz="quarter" idx="12"/>
          </p:nvPr>
        </p:nvSpPr>
        <p:spPr/>
        <p:txBody>
          <a:bodyPr/>
          <a:lstStyle>
            <a:lvl1pPr>
              <a:defRPr>
                <a:solidFill>
                  <a:schemeClr val="accent1"/>
                </a:solidFill>
              </a:defRPr>
            </a:lvl1pPr>
          </a:lstStyle>
          <a:p>
            <a:pPr>
              <a:defRPr/>
            </a:pPr>
            <a:fld id="{F4B594D2-741E-416C-BE7E-5CA1DB1575A4}" type="slidenum">
              <a:rPr lang="en-GB" altLang="en-US"/>
              <a:pPr>
                <a:defRPr/>
              </a:pPr>
              <a:t>‹#›</a:t>
            </a:fld>
            <a:endParaRPr lang="en-GB" altLang="en-US"/>
          </a:p>
        </p:txBody>
      </p:sp>
    </p:spTree>
    <p:extLst>
      <p:ext uri="{BB962C8B-B14F-4D97-AF65-F5344CB8AC3E}">
        <p14:creationId xmlns:p14="http://schemas.microsoft.com/office/powerpoint/2010/main" val="30202922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
    <p:spTree>
      <p:nvGrpSpPr>
        <p:cNvPr id="1" name=""/>
        <p:cNvGrpSpPr/>
        <p:nvPr/>
      </p:nvGrpSpPr>
      <p:grpSpPr>
        <a:xfrm>
          <a:off x="0" y="0"/>
          <a:ext cx="0" cy="0"/>
          <a:chOff x="0" y="0"/>
          <a:chExt cx="0" cy="0"/>
        </a:xfrm>
      </p:grpSpPr>
      <p:cxnSp>
        <p:nvCxnSpPr>
          <p:cNvPr id="5" name="Straight Connector 4"/>
          <p:cNvCxnSpPr/>
          <p:nvPr userDrawn="1"/>
        </p:nvCxnSpPr>
        <p:spPr>
          <a:xfrm>
            <a:off x="331788" y="2435225"/>
            <a:ext cx="4067175" cy="1588"/>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764088" y="2435225"/>
            <a:ext cx="4067175" cy="1588"/>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0825" y="1602000"/>
            <a:ext cx="8464579" cy="804114"/>
          </a:xfrm>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50825" y="2492375"/>
            <a:ext cx="4170862" cy="3865583"/>
          </a:xfrm>
        </p:spPr>
        <p:txBody>
          <a:bodyPr/>
          <a:lstStyle>
            <a:lvl1pPr marL="0" indent="0">
              <a:buNone/>
              <a:defRPr sz="2000" b="1">
                <a:solidFill>
                  <a:schemeClr val="tx2"/>
                </a:solidFill>
              </a:defRPr>
            </a:lvl1pPr>
            <a:lvl2pPr marL="0" indent="0">
              <a:buFontTx/>
              <a:buNone/>
              <a:defRPr sz="2000">
                <a:solidFill>
                  <a:schemeClr val="tx2"/>
                </a:solidFill>
              </a:defRPr>
            </a:lvl2pPr>
            <a:lvl3pPr marL="182563" indent="-182563">
              <a:buClr>
                <a:schemeClr val="tx2"/>
              </a:buClr>
              <a:defRPr sz="2000">
                <a:solidFill>
                  <a:schemeClr val="tx2"/>
                </a:solidFill>
              </a:defRPr>
            </a:lvl3pPr>
            <a:lvl4pPr marL="358775" indent="-176213">
              <a:buClr>
                <a:schemeClr val="tx2"/>
              </a:buClr>
              <a:defRPr sz="1800">
                <a:solidFill>
                  <a:schemeClr val="tx2"/>
                </a:solidFill>
              </a:defRPr>
            </a:lvl4pPr>
            <a:lvl5pPr marL="541338" indent="-182563">
              <a:buClr>
                <a:schemeClr val="tx2"/>
              </a:buCl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9896" y="2492374"/>
            <a:ext cx="4170576" cy="3866151"/>
          </a:xfrm>
        </p:spPr>
        <p:txBody>
          <a:bodyPr>
            <a:normAutofit/>
          </a:bodyPr>
          <a:lstStyle>
            <a:lvl1pPr marL="0" indent="0">
              <a:buClr>
                <a:schemeClr val="tx2"/>
              </a:buClr>
              <a:buNone/>
              <a:defRPr sz="2000" b="1">
                <a:solidFill>
                  <a:schemeClr val="tx2"/>
                </a:solidFill>
              </a:defRPr>
            </a:lvl1pPr>
            <a:lvl2pPr marL="0" indent="0">
              <a:buClr>
                <a:schemeClr val="tx2"/>
              </a:buClr>
              <a:buNone/>
              <a:defRPr sz="2000">
                <a:solidFill>
                  <a:schemeClr val="tx2"/>
                </a:solidFill>
              </a:defRPr>
            </a:lvl2pPr>
            <a:lvl3pPr marL="182563" indent="-182563">
              <a:buClr>
                <a:schemeClr val="tx2"/>
              </a:buClr>
              <a:defRPr sz="2000">
                <a:solidFill>
                  <a:schemeClr val="tx2"/>
                </a:solidFill>
              </a:defRPr>
            </a:lvl3pPr>
            <a:lvl4pPr marL="358775" indent="-176213">
              <a:buClr>
                <a:schemeClr val="tx2"/>
              </a:buClr>
              <a:defRPr sz="1800">
                <a:solidFill>
                  <a:schemeClr val="tx2"/>
                </a:solidFill>
              </a:defRPr>
            </a:lvl4pPr>
            <a:lvl5pPr marL="541338" indent="-182563">
              <a:buClr>
                <a:schemeClr val="tx2"/>
              </a:buCl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4"/>
          <p:cNvSpPr>
            <a:spLocks noGrp="1"/>
          </p:cNvSpPr>
          <p:nvPr>
            <p:ph type="dt" sz="half" idx="10"/>
          </p:nvPr>
        </p:nvSpPr>
        <p:spPr/>
        <p:txBody>
          <a:bodyPr/>
          <a:lstStyle>
            <a:lvl1pPr>
              <a:defRPr/>
            </a:lvl1pPr>
          </a:lstStyle>
          <a:p>
            <a:pPr>
              <a:defRPr/>
            </a:pPr>
            <a:fld id="{54462454-E029-4D6E-84AF-1A3DB1461283}" type="datetime3">
              <a:rPr lang="en-US"/>
              <a:pPr>
                <a:defRPr/>
              </a:pPr>
              <a:t>20 June 2017</a:t>
            </a:fld>
            <a:endParaRPr lang="en-GB" dirty="0"/>
          </a:p>
        </p:txBody>
      </p:sp>
      <p:sp>
        <p:nvSpPr>
          <p:cNvPr id="8" name="Footer Placeholder 5"/>
          <p:cNvSpPr>
            <a:spLocks noGrp="1"/>
          </p:cNvSpPr>
          <p:nvPr>
            <p:ph type="ftr" sz="quarter" idx="11"/>
          </p:nvPr>
        </p:nvSpPr>
        <p:spPr/>
        <p:txBody>
          <a:bodyPr/>
          <a:lstStyle>
            <a:lvl1pPr>
              <a:defRPr/>
            </a:lvl1pPr>
          </a:lstStyle>
          <a:p>
            <a:pPr>
              <a:defRPr/>
            </a:pPr>
            <a:r>
              <a:rPr lang="en-GB"/>
              <a:t>Go Header &amp; Footer to edit this text</a:t>
            </a:r>
          </a:p>
        </p:txBody>
      </p:sp>
      <p:sp>
        <p:nvSpPr>
          <p:cNvPr id="9" name="Slide Number Placeholder 6"/>
          <p:cNvSpPr>
            <a:spLocks noGrp="1"/>
          </p:cNvSpPr>
          <p:nvPr>
            <p:ph type="sldNum" sz="quarter" idx="12"/>
          </p:nvPr>
        </p:nvSpPr>
        <p:spPr/>
        <p:txBody>
          <a:bodyPr/>
          <a:lstStyle>
            <a:lvl1pPr>
              <a:defRPr/>
            </a:lvl1pPr>
          </a:lstStyle>
          <a:p>
            <a:pPr>
              <a:defRPr/>
            </a:pPr>
            <a:fld id="{D6C22AB5-F3F5-4B28-8436-6AF7642D5CA3}" type="slidenum">
              <a:rPr lang="en-GB" altLang="en-US"/>
              <a:pPr>
                <a:defRPr/>
              </a:pPr>
              <a:t>‹#›</a:t>
            </a:fld>
            <a:endParaRPr lang="en-GB" altLang="en-US"/>
          </a:p>
        </p:txBody>
      </p:sp>
    </p:spTree>
    <p:extLst>
      <p:ext uri="{BB962C8B-B14F-4D97-AF65-F5344CB8AC3E}">
        <p14:creationId xmlns:p14="http://schemas.microsoft.com/office/powerpoint/2010/main" val="26588413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Rectangle 4"/>
          <p:cNvSpPr/>
          <p:nvPr userDrawn="1"/>
        </p:nvSpPr>
        <p:spPr>
          <a:xfrm>
            <a:off x="320675" y="1571625"/>
            <a:ext cx="8496300" cy="489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p:cNvSpPr>
            <a:spLocks noGrp="1"/>
          </p:cNvSpPr>
          <p:nvPr>
            <p:ph type="title"/>
          </p:nvPr>
        </p:nvSpPr>
        <p:spPr>
          <a:xfrm>
            <a:off x="250825" y="1602000"/>
            <a:ext cx="4321175" cy="804114"/>
          </a:xfrm>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250825" y="2492375"/>
            <a:ext cx="4213523" cy="3865583"/>
          </a:xfrm>
        </p:spPr>
        <p:txBody>
          <a:bodyPr/>
          <a:lstStyle>
            <a:lvl1pPr marL="0" indent="0">
              <a:buNone/>
              <a:defRPr sz="2000" b="1">
                <a:solidFill>
                  <a:schemeClr val="tx2"/>
                </a:solidFill>
              </a:defRPr>
            </a:lvl1pPr>
            <a:lvl2pPr marL="0" indent="0">
              <a:buFontTx/>
              <a:buNone/>
              <a:defRPr sz="2000">
                <a:solidFill>
                  <a:schemeClr val="tx2"/>
                </a:solidFill>
              </a:defRPr>
            </a:lvl2pPr>
            <a:lvl3pPr marL="182563" indent="-182563">
              <a:buClr>
                <a:schemeClr val="tx2"/>
              </a:buClr>
              <a:defRPr sz="2000">
                <a:solidFill>
                  <a:schemeClr val="tx2"/>
                </a:solidFill>
              </a:defRPr>
            </a:lvl3pPr>
            <a:lvl4pPr marL="358775" indent="-176213">
              <a:buClr>
                <a:schemeClr val="tx2"/>
              </a:buClr>
              <a:defRPr sz="1800">
                <a:solidFill>
                  <a:schemeClr val="tx2"/>
                </a:solidFill>
              </a:defRPr>
            </a:lvl4pPr>
            <a:lvl5pPr marL="541338" indent="-182563">
              <a:buClr>
                <a:schemeClr val="tx2"/>
              </a:buCl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564696" y="1571611"/>
            <a:ext cx="4248000" cy="4896000"/>
          </a:xfrm>
        </p:spPr>
        <p:txBody>
          <a:bodyPr rtlCol="0">
            <a:normAutofit/>
          </a:bodyPr>
          <a:lstStyle>
            <a:lvl1pPr>
              <a:defRPr>
                <a:solidFill>
                  <a:schemeClr val="tx2"/>
                </a:solidFill>
              </a:defRPr>
            </a:lvl1pPr>
          </a:lstStyle>
          <a:p>
            <a:pPr lvl="0"/>
            <a:endParaRPr lang="en-GB" noProof="0" dirty="0"/>
          </a:p>
        </p:txBody>
      </p:sp>
      <p:sp>
        <p:nvSpPr>
          <p:cNvPr id="6" name="Date Placeholder 4"/>
          <p:cNvSpPr>
            <a:spLocks noGrp="1"/>
          </p:cNvSpPr>
          <p:nvPr>
            <p:ph type="dt" sz="half" idx="14"/>
          </p:nvPr>
        </p:nvSpPr>
        <p:spPr/>
        <p:txBody>
          <a:bodyPr/>
          <a:lstStyle>
            <a:lvl1pPr>
              <a:defRPr/>
            </a:lvl1pPr>
          </a:lstStyle>
          <a:p>
            <a:pPr>
              <a:defRPr/>
            </a:pPr>
            <a:fld id="{1C22FECC-7AC8-4E6C-BBE4-1C472988CF97}" type="datetime3">
              <a:rPr lang="en-US"/>
              <a:pPr>
                <a:defRPr/>
              </a:pPr>
              <a:t>20 June 2017</a:t>
            </a:fld>
            <a:endParaRPr lang="en-GB" dirty="0"/>
          </a:p>
        </p:txBody>
      </p:sp>
      <p:sp>
        <p:nvSpPr>
          <p:cNvPr id="7" name="Footer Placeholder 5"/>
          <p:cNvSpPr>
            <a:spLocks noGrp="1"/>
          </p:cNvSpPr>
          <p:nvPr>
            <p:ph type="ftr" sz="quarter" idx="15"/>
          </p:nvPr>
        </p:nvSpPr>
        <p:spPr/>
        <p:txBody>
          <a:bodyPr/>
          <a:lstStyle>
            <a:lvl1pPr>
              <a:defRPr/>
            </a:lvl1pPr>
          </a:lstStyle>
          <a:p>
            <a:pPr>
              <a:defRPr/>
            </a:pPr>
            <a:r>
              <a:rPr lang="en-GB"/>
              <a:t>Go Header &amp; Footer to edit this text</a:t>
            </a:r>
          </a:p>
        </p:txBody>
      </p:sp>
      <p:sp>
        <p:nvSpPr>
          <p:cNvPr id="8" name="Slide Number Placeholder 6"/>
          <p:cNvSpPr>
            <a:spLocks noGrp="1"/>
          </p:cNvSpPr>
          <p:nvPr>
            <p:ph type="sldNum" sz="quarter" idx="16"/>
          </p:nvPr>
        </p:nvSpPr>
        <p:spPr/>
        <p:txBody>
          <a:bodyPr/>
          <a:lstStyle>
            <a:lvl1pPr>
              <a:defRPr/>
            </a:lvl1pPr>
          </a:lstStyle>
          <a:p>
            <a:pPr>
              <a:defRPr/>
            </a:pPr>
            <a:fld id="{1FDB8BB2-F0B9-4ADF-8CB0-29B214F62290}" type="slidenum">
              <a:rPr lang="en-GB" altLang="en-US"/>
              <a:pPr>
                <a:defRPr/>
              </a:pPr>
              <a:t>‹#›</a:t>
            </a:fld>
            <a:endParaRPr lang="en-GB" altLang="en-US"/>
          </a:p>
        </p:txBody>
      </p:sp>
    </p:spTree>
    <p:extLst>
      <p:ext uri="{BB962C8B-B14F-4D97-AF65-F5344CB8AC3E}">
        <p14:creationId xmlns:p14="http://schemas.microsoft.com/office/powerpoint/2010/main" val="2909431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5" name="Rectangle 4"/>
          <p:cNvSpPr/>
          <p:nvPr userDrawn="1"/>
        </p:nvSpPr>
        <p:spPr>
          <a:xfrm>
            <a:off x="320675" y="1571625"/>
            <a:ext cx="8496300" cy="489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Title 1"/>
          <p:cNvSpPr>
            <a:spLocks noGrp="1"/>
          </p:cNvSpPr>
          <p:nvPr>
            <p:ph type="title"/>
          </p:nvPr>
        </p:nvSpPr>
        <p:spPr>
          <a:xfrm>
            <a:off x="250825" y="1602000"/>
            <a:ext cx="8464579" cy="804114"/>
          </a:xfrm>
        </p:spPr>
        <p:txBody>
          <a:bodyPr/>
          <a:lstStyle>
            <a:lvl1pPr>
              <a:defRPr>
                <a:solidFill>
                  <a:schemeClr val="tx2"/>
                </a:solidFill>
              </a:defRPr>
            </a:lvl1pPr>
          </a:lstStyle>
          <a:p>
            <a:r>
              <a:rPr lang="en-US" dirty="0"/>
              <a:t>Click to edit Master title style</a:t>
            </a:r>
            <a:endParaRPr lang="en-GB" dirty="0"/>
          </a:p>
        </p:txBody>
      </p:sp>
      <p:sp>
        <p:nvSpPr>
          <p:cNvPr id="13" name="Picture Placeholder 12"/>
          <p:cNvSpPr>
            <a:spLocks noGrp="1"/>
          </p:cNvSpPr>
          <p:nvPr>
            <p:ph type="pic" sz="quarter" idx="13"/>
          </p:nvPr>
        </p:nvSpPr>
        <p:spPr>
          <a:xfrm>
            <a:off x="4691625" y="2492375"/>
            <a:ext cx="4128847" cy="3975235"/>
          </a:xfrm>
        </p:spPr>
        <p:txBody>
          <a:bodyPr rtlCol="0">
            <a:normAutofit/>
          </a:bodyPr>
          <a:lstStyle>
            <a:lvl1pPr>
              <a:defRPr>
                <a:solidFill>
                  <a:schemeClr val="tx2"/>
                </a:solidFill>
              </a:defRPr>
            </a:lvl1pPr>
          </a:lstStyle>
          <a:p>
            <a:pPr lvl="0"/>
            <a:endParaRPr lang="en-GB" noProof="0" dirty="0"/>
          </a:p>
        </p:txBody>
      </p:sp>
      <p:sp>
        <p:nvSpPr>
          <p:cNvPr id="10" name="Picture Placeholder 9"/>
          <p:cNvSpPr>
            <a:spLocks noGrp="1"/>
          </p:cNvSpPr>
          <p:nvPr>
            <p:ph type="pic" sz="quarter" idx="14"/>
          </p:nvPr>
        </p:nvSpPr>
        <p:spPr>
          <a:xfrm>
            <a:off x="250825" y="2492375"/>
            <a:ext cx="4143903" cy="3975130"/>
          </a:xfrm>
        </p:spPr>
        <p:txBody>
          <a:bodyPr rtlCol="0">
            <a:normAutofit/>
          </a:bodyPr>
          <a:lstStyle>
            <a:lvl1pPr>
              <a:defRPr>
                <a:solidFill>
                  <a:schemeClr val="tx2"/>
                </a:solidFill>
              </a:defRPr>
            </a:lvl1pPr>
          </a:lstStyle>
          <a:p>
            <a:pPr lvl="0"/>
            <a:endParaRPr lang="en-GB" noProof="0" dirty="0"/>
          </a:p>
        </p:txBody>
      </p:sp>
      <p:sp>
        <p:nvSpPr>
          <p:cNvPr id="6" name="Date Placeholder 4"/>
          <p:cNvSpPr>
            <a:spLocks noGrp="1"/>
          </p:cNvSpPr>
          <p:nvPr>
            <p:ph type="dt" sz="half" idx="15"/>
          </p:nvPr>
        </p:nvSpPr>
        <p:spPr/>
        <p:txBody>
          <a:bodyPr/>
          <a:lstStyle>
            <a:lvl1pPr>
              <a:defRPr/>
            </a:lvl1pPr>
          </a:lstStyle>
          <a:p>
            <a:pPr>
              <a:defRPr/>
            </a:pPr>
            <a:fld id="{659F542B-6F92-4B1C-90D2-B6585893B744}" type="datetime3">
              <a:rPr lang="en-US"/>
              <a:pPr>
                <a:defRPr/>
              </a:pPr>
              <a:t>20 June 2017</a:t>
            </a:fld>
            <a:endParaRPr lang="en-GB" dirty="0"/>
          </a:p>
        </p:txBody>
      </p:sp>
      <p:sp>
        <p:nvSpPr>
          <p:cNvPr id="7" name="Footer Placeholder 5"/>
          <p:cNvSpPr>
            <a:spLocks noGrp="1"/>
          </p:cNvSpPr>
          <p:nvPr>
            <p:ph type="ftr" sz="quarter" idx="16"/>
          </p:nvPr>
        </p:nvSpPr>
        <p:spPr/>
        <p:txBody>
          <a:bodyPr/>
          <a:lstStyle>
            <a:lvl1pPr>
              <a:defRPr/>
            </a:lvl1pPr>
          </a:lstStyle>
          <a:p>
            <a:pPr>
              <a:defRPr/>
            </a:pPr>
            <a:r>
              <a:rPr lang="en-GB"/>
              <a:t>Go Header &amp; Footer to edit this text</a:t>
            </a:r>
          </a:p>
        </p:txBody>
      </p:sp>
      <p:sp>
        <p:nvSpPr>
          <p:cNvPr id="8" name="Slide Number Placeholder 6"/>
          <p:cNvSpPr>
            <a:spLocks noGrp="1"/>
          </p:cNvSpPr>
          <p:nvPr>
            <p:ph type="sldNum" sz="quarter" idx="17"/>
          </p:nvPr>
        </p:nvSpPr>
        <p:spPr/>
        <p:txBody>
          <a:bodyPr/>
          <a:lstStyle>
            <a:lvl1pPr>
              <a:defRPr/>
            </a:lvl1pPr>
          </a:lstStyle>
          <a:p>
            <a:pPr>
              <a:defRPr/>
            </a:pPr>
            <a:fld id="{DFFAB7E7-8348-47FD-9592-C8DA81E95555}" type="slidenum">
              <a:rPr lang="en-GB" altLang="en-US"/>
              <a:pPr>
                <a:defRPr/>
              </a:pPr>
              <a:t>‹#›</a:t>
            </a:fld>
            <a:endParaRPr lang="en-GB" altLang="en-US"/>
          </a:p>
        </p:txBody>
      </p:sp>
    </p:spTree>
    <p:extLst>
      <p:ext uri="{BB962C8B-B14F-4D97-AF65-F5344CB8AC3E}">
        <p14:creationId xmlns:p14="http://schemas.microsoft.com/office/powerpoint/2010/main" val="22281535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1500188"/>
            <a:ext cx="86074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50825" y="2303463"/>
            <a:ext cx="8607425"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20663" y="6559550"/>
            <a:ext cx="3671887" cy="220663"/>
          </a:xfrm>
          <a:prstGeom prst="rect">
            <a:avLst/>
          </a:prstGeom>
        </p:spPr>
        <p:txBody>
          <a:bodyPr vert="horz" lIns="91440" tIns="45720" rIns="91440" bIns="45720" rtlCol="0" anchor="ctr"/>
          <a:lstStyle>
            <a:lvl1pPr algn="l" eaLnBrk="1" fontAlgn="auto" hangingPunct="1">
              <a:spcBef>
                <a:spcPts val="0"/>
              </a:spcBef>
              <a:spcAft>
                <a:spcPts val="0"/>
              </a:spcAft>
              <a:defRPr sz="900" b="1">
                <a:solidFill>
                  <a:schemeClr val="tx2"/>
                </a:solidFill>
                <a:latin typeface="+mn-lt"/>
                <a:cs typeface="+mn-cs"/>
              </a:defRPr>
            </a:lvl1pPr>
          </a:lstStyle>
          <a:p>
            <a:pPr>
              <a:defRPr/>
            </a:pPr>
            <a:fld id="{ADD8D564-4800-465E-91F9-30161C7D0696}" type="datetime3">
              <a:rPr lang="en-US"/>
              <a:pPr>
                <a:defRPr/>
              </a:pPr>
              <a:t>20 June 2017</a:t>
            </a:fld>
            <a:endParaRPr lang="en-GB" dirty="0"/>
          </a:p>
        </p:txBody>
      </p:sp>
      <p:sp>
        <p:nvSpPr>
          <p:cNvPr id="5" name="Footer Placeholder 4"/>
          <p:cNvSpPr>
            <a:spLocks noGrp="1"/>
          </p:cNvSpPr>
          <p:nvPr>
            <p:ph type="ftr" sz="quarter" idx="3"/>
          </p:nvPr>
        </p:nvSpPr>
        <p:spPr>
          <a:xfrm>
            <a:off x="5237163" y="6559550"/>
            <a:ext cx="3686175" cy="220663"/>
          </a:xfrm>
          <a:prstGeom prst="rect">
            <a:avLst/>
          </a:prstGeom>
        </p:spPr>
        <p:txBody>
          <a:bodyPr vert="horz" lIns="91440" tIns="45720" rIns="91440" bIns="45720" rtlCol="0" anchor="ctr"/>
          <a:lstStyle>
            <a:lvl1pPr algn="r" eaLnBrk="1" fontAlgn="auto" hangingPunct="1">
              <a:spcBef>
                <a:spcPts val="0"/>
              </a:spcBef>
              <a:spcAft>
                <a:spcPts val="0"/>
              </a:spcAft>
              <a:defRPr sz="900" b="1">
                <a:solidFill>
                  <a:schemeClr val="tx2"/>
                </a:solidFill>
                <a:latin typeface="+mn-lt"/>
                <a:cs typeface="+mn-cs"/>
              </a:defRPr>
            </a:lvl1pPr>
          </a:lstStyle>
          <a:p>
            <a:pPr>
              <a:defRPr/>
            </a:pPr>
            <a:r>
              <a:rPr lang="en-GB"/>
              <a:t>Go Header &amp; Footer to edit this text</a:t>
            </a:r>
          </a:p>
        </p:txBody>
      </p:sp>
      <p:sp>
        <p:nvSpPr>
          <p:cNvPr id="6" name="Slide Number Placeholder 5"/>
          <p:cNvSpPr>
            <a:spLocks noGrp="1"/>
          </p:cNvSpPr>
          <p:nvPr>
            <p:ph type="sldNum" sz="quarter" idx="4"/>
          </p:nvPr>
        </p:nvSpPr>
        <p:spPr>
          <a:xfrm>
            <a:off x="3929063" y="6559550"/>
            <a:ext cx="1266825" cy="22066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b="1">
                <a:solidFill>
                  <a:schemeClr val="tx2"/>
                </a:solidFill>
              </a:defRPr>
            </a:lvl1pPr>
          </a:lstStyle>
          <a:p>
            <a:pPr>
              <a:defRPr/>
            </a:pPr>
            <a:fld id="{7B154250-EDA0-4C70-B32F-A42E64D7F060}" type="slidenum">
              <a:rPr lang="en-GB" altLang="en-US"/>
              <a:pPr>
                <a:defRPr/>
              </a:pPr>
              <a:t>‹#›</a:t>
            </a:fld>
            <a:endParaRPr lang="en-GB" altLang="en-US"/>
          </a:p>
        </p:txBody>
      </p:sp>
      <p:cxnSp>
        <p:nvCxnSpPr>
          <p:cNvPr id="9" name="Straight Connector 8"/>
          <p:cNvCxnSpPr/>
          <p:nvPr/>
        </p:nvCxnSpPr>
        <p:spPr>
          <a:xfrm>
            <a:off x="328613" y="6542088"/>
            <a:ext cx="8501062" cy="1587"/>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8613" y="1492250"/>
            <a:ext cx="8501062" cy="1588"/>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pic>
        <p:nvPicPr>
          <p:cNvPr id="1033" name="Picture 11" descr="YPO_LOGO_PURPLE_RGB.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2738" y="301625"/>
            <a:ext cx="14398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YPO_STRAPLINE_PURPLE_RGB.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54838" y="317500"/>
            <a:ext cx="1882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p:fade/>
  </p:transition>
  <p:hf hdr="0" ftr="0" dt="0"/>
  <p:txStyles>
    <p:titleStyle>
      <a:lvl1pPr algn="l" rtl="0" eaLnBrk="0" fontAlgn="base" hangingPunct="0">
        <a:spcBef>
          <a:spcPct val="0"/>
        </a:spcBef>
        <a:spcAft>
          <a:spcPct val="0"/>
        </a:spcAft>
        <a:defRPr sz="2000" b="1" kern="1200">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182563" indent="-182563" algn="l" rtl="0" eaLnBrk="0" fontAlgn="base" hangingPunct="0">
        <a:spcBef>
          <a:spcPct val="0"/>
        </a:spcBef>
        <a:spcAft>
          <a:spcPts val="600"/>
        </a:spcAft>
        <a:buClr>
          <a:schemeClr val="tx2"/>
        </a:buClr>
        <a:buFont typeface="Arial" panose="020B0604020202020204" pitchFamily="34" charset="0"/>
        <a:buChar char="–"/>
        <a:defRPr sz="2000" kern="1200">
          <a:solidFill>
            <a:schemeClr val="tx2"/>
          </a:solidFill>
          <a:latin typeface="+mn-lt"/>
          <a:ea typeface="+mn-ea"/>
          <a:cs typeface="+mn-cs"/>
        </a:defRPr>
      </a:lvl1pPr>
      <a:lvl2pPr marL="358775" indent="-176213" algn="l" rtl="0" eaLnBrk="0" fontAlgn="base" hangingPunct="0">
        <a:spcBef>
          <a:spcPct val="0"/>
        </a:spcBef>
        <a:spcAft>
          <a:spcPts val="600"/>
        </a:spcAft>
        <a:buClr>
          <a:schemeClr val="tx2"/>
        </a:buClr>
        <a:buFont typeface="Arial" panose="020B0604020202020204" pitchFamily="34" charset="0"/>
        <a:buChar char="–"/>
        <a:defRPr kern="1200">
          <a:solidFill>
            <a:schemeClr val="tx2"/>
          </a:solidFill>
          <a:latin typeface="+mn-lt"/>
          <a:ea typeface="+mn-ea"/>
          <a:cs typeface="+mn-cs"/>
        </a:defRPr>
      </a:lvl2pPr>
      <a:lvl3pPr marL="541338" indent="-182563" algn="l" rtl="0" eaLnBrk="0" fontAlgn="base" hangingPunct="0">
        <a:spcBef>
          <a:spcPct val="0"/>
        </a:spcBef>
        <a:spcAft>
          <a:spcPts val="600"/>
        </a:spcAft>
        <a:buClr>
          <a:schemeClr val="tx2"/>
        </a:buClr>
        <a:buFont typeface="Arial" panose="020B0604020202020204" pitchFamily="34" charset="0"/>
        <a:buChar char="–"/>
        <a:defRPr kern="1200">
          <a:solidFill>
            <a:schemeClr val="tx2"/>
          </a:solidFill>
          <a:latin typeface="+mn-lt"/>
          <a:ea typeface="+mn-ea"/>
          <a:cs typeface="+mn-cs"/>
        </a:defRPr>
      </a:lvl3pPr>
      <a:lvl4pPr marL="717550" indent="-176213" algn="l" rtl="0" eaLnBrk="0" fontAlgn="base" hangingPunct="0">
        <a:spcBef>
          <a:spcPct val="0"/>
        </a:spcBef>
        <a:spcAft>
          <a:spcPts val="600"/>
        </a:spcAft>
        <a:buClr>
          <a:schemeClr val="tx2"/>
        </a:buClr>
        <a:buFont typeface="Arial" panose="020B0604020202020204" pitchFamily="34" charset="0"/>
        <a:buChar char="–"/>
        <a:defRPr kern="1200">
          <a:solidFill>
            <a:schemeClr val="tx2"/>
          </a:solidFill>
          <a:latin typeface="+mn-lt"/>
          <a:ea typeface="+mn-ea"/>
          <a:cs typeface="+mn-cs"/>
        </a:defRPr>
      </a:lvl4pPr>
      <a:lvl5pPr marL="900113" indent="-182563" algn="l" rtl="0" eaLnBrk="0" fontAlgn="base" hangingPunct="0">
        <a:spcBef>
          <a:spcPct val="0"/>
        </a:spcBef>
        <a:spcAft>
          <a:spcPts val="600"/>
        </a:spcAft>
        <a:buClr>
          <a:schemeClr val="tx2"/>
        </a:buClr>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250825" y="1970088"/>
            <a:ext cx="8607425" cy="4518025"/>
          </a:xfrm>
        </p:spPr>
        <p:txBody>
          <a:bodyPr/>
          <a:lstStyle/>
          <a:p>
            <a:pPr algn="ctr" eaLnBrk="1" hangingPunct="1"/>
            <a:r>
              <a:rPr lang="en-GB" altLang="en-US" b="1"/>
              <a:t>Effective Procurement</a:t>
            </a:r>
          </a:p>
          <a:p>
            <a:pPr algn="ctr" eaLnBrk="1" hangingPunct="1"/>
            <a:endParaRPr lang="en-GB" altLang="en-US" b="1"/>
          </a:p>
          <a:p>
            <a:pPr algn="ctr" eaLnBrk="1" hangingPunct="1"/>
            <a:r>
              <a:rPr lang="en-GB" altLang="en-US" b="1"/>
              <a:t>- the other side of YPO</a:t>
            </a:r>
            <a:endParaRPr lang="en-GB" altLang="en-US" sz="3200">
              <a:solidFill>
                <a:schemeClr val="accent1"/>
              </a:solidFill>
            </a:endParaRPr>
          </a:p>
          <a:p>
            <a:pPr algn="ctr" eaLnBrk="1" hangingPunct="1"/>
            <a:endParaRPr lang="en-GB" altLang="en-US" sz="3200">
              <a:solidFill>
                <a:schemeClr val="accent1"/>
              </a:solidFill>
            </a:endParaRPr>
          </a:p>
          <a:p>
            <a:pPr algn="ctr" eaLnBrk="1" hangingPunct="1"/>
            <a:r>
              <a:rPr lang="en-GB" altLang="en-US" sz="3200">
                <a:solidFill>
                  <a:schemeClr val="accent1"/>
                </a:solidFill>
              </a:rPr>
              <a:t>Simon Hill</a:t>
            </a:r>
          </a:p>
          <a:p>
            <a:pPr algn="ctr" eaLnBrk="1" hangingPunct="1"/>
            <a:r>
              <a:rPr lang="en-GB" altLang="en-US" sz="2800">
                <a:solidFill>
                  <a:schemeClr val="accent1"/>
                </a:solidFill>
              </a:rPr>
              <a:t>Managing Director, YPO</a:t>
            </a:r>
          </a:p>
          <a:p>
            <a:pPr algn="ctr" eaLnBrk="1" hangingPunct="1"/>
            <a:endParaRPr lang="en-GB" altLang="en-US" sz="3600">
              <a:solidFill>
                <a:schemeClr val="accent1"/>
              </a:solidFill>
            </a:endParaRPr>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a:spcAft>
                <a:spcPct val="0"/>
              </a:spcAft>
              <a:buClrTx/>
              <a:buFontTx/>
              <a:buNone/>
            </a:pPr>
            <a:fld id="{07732091-98A4-465D-ADE0-6CE8D6B83481}" type="slidenum">
              <a:rPr lang="en-GB" altLang="en-US" sz="900" smtClean="0">
                <a:solidFill>
                  <a:schemeClr val="accent1"/>
                </a:solidFill>
              </a:rPr>
              <a:pPr>
                <a:spcAft>
                  <a:spcPct val="0"/>
                </a:spcAft>
                <a:buClrTx/>
                <a:buFontTx/>
                <a:buNone/>
              </a:pPr>
              <a:t>1</a:t>
            </a:fld>
            <a:endParaRPr lang="en-GB" altLang="en-US" sz="900">
              <a:solidFill>
                <a:schemeClr val="accent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50825" y="1614488"/>
            <a:ext cx="8607425" cy="369887"/>
          </a:xfrm>
        </p:spPr>
        <p:txBody>
          <a:bodyPr>
            <a:normAutofit fontScale="90000"/>
          </a:bodyPr>
          <a:lstStyle/>
          <a:p>
            <a:pPr eaLnBrk="1" hangingPunct="1">
              <a:defRPr/>
            </a:pPr>
            <a:br>
              <a:rPr lang="en-GB" altLang="en-US" sz="4000" dirty="0"/>
            </a:br>
            <a:r>
              <a:rPr lang="en-GB" altLang="en-US" sz="4000" dirty="0"/>
              <a:t>“</a:t>
            </a:r>
            <a:r>
              <a:rPr lang="en-GB" altLang="en-US" sz="2700" b="1" dirty="0"/>
              <a:t>Better Buying” suggestions:</a:t>
            </a:r>
            <a:br>
              <a:rPr lang="en-GB" altLang="en-US" sz="3600" dirty="0"/>
            </a:br>
            <a:endParaRPr lang="en-GB" altLang="en-US" sz="3600" dirty="0"/>
          </a:p>
        </p:txBody>
      </p:sp>
      <p:sp>
        <p:nvSpPr>
          <p:cNvPr id="4" name="Subtitle 2"/>
          <p:cNvSpPr>
            <a:spLocks noGrp="1"/>
          </p:cNvSpPr>
          <p:nvPr>
            <p:ph type="subTitle" idx="1"/>
          </p:nvPr>
        </p:nvSpPr>
        <p:spPr>
          <a:xfrm>
            <a:off x="323850" y="2079625"/>
            <a:ext cx="8640763" cy="4518025"/>
          </a:xfrm>
        </p:spPr>
        <p:txBody>
          <a:bodyPr/>
          <a:lstStyle/>
          <a:p>
            <a:pPr eaLnBrk="1" hangingPunct="1">
              <a:buFont typeface="Arial" charset="0"/>
              <a:buNone/>
              <a:defRPr/>
            </a:pPr>
            <a:endParaRPr lang="en-GB" sz="1200" dirty="0">
              <a:solidFill>
                <a:schemeClr val="bg2"/>
              </a:solidFill>
            </a:endParaRPr>
          </a:p>
          <a:p>
            <a:pPr eaLnBrk="1" hangingPunct="1">
              <a:buFont typeface="Arial" charset="0"/>
              <a:buNone/>
              <a:defRPr/>
            </a:pPr>
            <a:endParaRPr lang="en-GB" sz="1200" dirty="0">
              <a:solidFill>
                <a:schemeClr val="bg2"/>
              </a:solidFill>
            </a:endParaRPr>
          </a:p>
          <a:p>
            <a:pPr marL="457200" indent="-457200" eaLnBrk="1" hangingPunct="1">
              <a:buClr>
                <a:srgbClr val="544B96"/>
              </a:buClr>
              <a:buFont typeface="Wingdings" panose="05000000000000000000" pitchFamily="2" charset="2"/>
              <a:buChar char="ü"/>
              <a:defRPr/>
            </a:pPr>
            <a:r>
              <a:rPr lang="en-GB" sz="2400" dirty="0">
                <a:solidFill>
                  <a:srgbClr val="544B96"/>
                </a:solidFill>
              </a:rPr>
              <a:t>Ensure you are legally compliant</a:t>
            </a:r>
          </a:p>
          <a:p>
            <a:pPr marL="457200" indent="-457200" eaLnBrk="1" hangingPunct="1">
              <a:buClr>
                <a:srgbClr val="544B96"/>
              </a:buClr>
              <a:buFont typeface="Wingdings" panose="05000000000000000000" pitchFamily="2" charset="2"/>
              <a:buChar char="ü"/>
              <a:defRPr/>
            </a:pPr>
            <a:r>
              <a:rPr lang="en-GB" sz="2400" dirty="0">
                <a:solidFill>
                  <a:srgbClr val="544B96"/>
                </a:solidFill>
              </a:rPr>
              <a:t>Plan ahead – ordering, delivery</a:t>
            </a:r>
          </a:p>
          <a:p>
            <a:pPr marL="457200" indent="-457200" eaLnBrk="1" hangingPunct="1">
              <a:buFont typeface="Wingdings" panose="05000000000000000000" pitchFamily="2" charset="2"/>
              <a:buChar char="ü"/>
              <a:defRPr/>
            </a:pPr>
            <a:r>
              <a:rPr lang="en-GB" sz="2400" dirty="0"/>
              <a:t>Utilise existing public sector frameworks</a:t>
            </a:r>
          </a:p>
          <a:p>
            <a:pPr marL="457200" indent="-457200" eaLnBrk="1" hangingPunct="1">
              <a:buFont typeface="Wingdings" panose="05000000000000000000" pitchFamily="2" charset="2"/>
              <a:buChar char="ü"/>
              <a:defRPr/>
            </a:pPr>
            <a:r>
              <a:rPr lang="en-GB" sz="2400" dirty="0"/>
              <a:t>Go out to tender</a:t>
            </a:r>
          </a:p>
          <a:p>
            <a:pPr marL="457200" indent="-457200" eaLnBrk="1" hangingPunct="1">
              <a:buFont typeface="Wingdings" panose="05000000000000000000" pitchFamily="2" charset="2"/>
              <a:buChar char="ü"/>
              <a:defRPr/>
            </a:pPr>
            <a:r>
              <a:rPr lang="en-GB" sz="2400" dirty="0"/>
              <a:t>Review your contracts regularly</a:t>
            </a:r>
          </a:p>
          <a:p>
            <a:pPr marL="457200" indent="-457200" eaLnBrk="1" hangingPunct="1">
              <a:buFont typeface="Wingdings" panose="05000000000000000000" pitchFamily="2" charset="2"/>
              <a:buChar char="ü"/>
              <a:defRPr/>
            </a:pPr>
            <a:r>
              <a:rPr lang="en-GB" sz="2400" dirty="0"/>
              <a:t>Review your existing systems / controls</a:t>
            </a:r>
          </a:p>
          <a:p>
            <a:pPr marL="457200" indent="-457200" eaLnBrk="1" hangingPunct="1">
              <a:buClr>
                <a:srgbClr val="544B96"/>
              </a:buClr>
              <a:buFont typeface="Wingdings" panose="05000000000000000000" pitchFamily="2" charset="2"/>
              <a:buChar char="ü"/>
              <a:defRPr/>
            </a:pPr>
            <a:r>
              <a:rPr lang="en-GB" sz="2400" dirty="0">
                <a:solidFill>
                  <a:srgbClr val="544B96"/>
                </a:solidFill>
              </a:rPr>
              <a:t>Look for added value</a:t>
            </a:r>
            <a:endParaRPr lang="en-GB" sz="2400" dirty="0"/>
          </a:p>
          <a:p>
            <a:pPr marL="457200" indent="-457200" eaLnBrk="1" hangingPunct="1">
              <a:buClr>
                <a:srgbClr val="544B96"/>
              </a:buClr>
              <a:buFont typeface="Wingdings" panose="05000000000000000000" pitchFamily="2" charset="2"/>
              <a:buChar char="ü"/>
              <a:defRPr/>
            </a:pPr>
            <a:r>
              <a:rPr lang="en-GB" sz="2400" dirty="0">
                <a:solidFill>
                  <a:srgbClr val="544B96"/>
                </a:solidFill>
              </a:rPr>
              <a:t>Income generation – fundraise and spend it wisely!</a:t>
            </a:r>
          </a:p>
          <a:p>
            <a:pPr marL="457200" indent="-457200" eaLnBrk="1" hangingPunct="1">
              <a:buFont typeface="Arial" panose="020B0604020202020204" pitchFamily="34" charset="0"/>
              <a:buChar char="•"/>
              <a:defRPr/>
            </a:pPr>
            <a:endParaRPr lang="en-GB" sz="2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a:spcAft>
                <a:spcPct val="0"/>
              </a:spcAft>
              <a:buClrTx/>
              <a:buFontTx/>
              <a:buNone/>
            </a:pPr>
            <a:fld id="{442D99DB-F967-4148-A279-45715FE33E36}" type="slidenum">
              <a:rPr lang="en-GB" altLang="en-US" sz="900" smtClean="0"/>
              <a:pPr>
                <a:spcAft>
                  <a:spcPct val="0"/>
                </a:spcAft>
                <a:buClrTx/>
                <a:buFontTx/>
                <a:buNone/>
              </a:pPr>
              <a:t>11</a:t>
            </a:fld>
            <a:endParaRPr lang="en-GB" altLang="en-US" sz="900"/>
          </a:p>
        </p:txBody>
      </p:sp>
      <p:sp>
        <p:nvSpPr>
          <p:cNvPr id="2" name="Subtitle 1"/>
          <p:cNvSpPr>
            <a:spLocks noGrp="1"/>
          </p:cNvSpPr>
          <p:nvPr>
            <p:ph type="subTitle" idx="1"/>
          </p:nvPr>
        </p:nvSpPr>
        <p:spPr>
          <a:xfrm>
            <a:off x="250825" y="1719263"/>
            <a:ext cx="8607425" cy="4518025"/>
          </a:xfrm>
        </p:spPr>
        <p:txBody>
          <a:bodyPr/>
          <a:lstStyle/>
          <a:p>
            <a:pPr>
              <a:buFont typeface="Arial" charset="0"/>
              <a:buNone/>
              <a:defRPr/>
            </a:pPr>
            <a:r>
              <a:rPr lang="en-GB" sz="2400" b="1" dirty="0"/>
              <a:t>Income generation</a:t>
            </a:r>
          </a:p>
          <a:p>
            <a:pPr>
              <a:buFont typeface="Arial" charset="0"/>
              <a:buNone/>
              <a:defRPr/>
            </a:pPr>
            <a:br>
              <a:rPr lang="en-US" sz="2000" dirty="0"/>
            </a:br>
            <a:r>
              <a:rPr lang="en-US" sz="2000" dirty="0"/>
              <a:t>Equipping schools with tools and advice they need to raise additional funds from the local community through grant-giving trusts</a:t>
            </a:r>
          </a:p>
          <a:p>
            <a:pPr>
              <a:buFont typeface="Arial" charset="0"/>
              <a:buNone/>
              <a:defRPr/>
            </a:pPr>
            <a:endParaRPr lang="en-US" sz="1800" dirty="0"/>
          </a:p>
          <a:p>
            <a:pPr>
              <a:buFont typeface="Arial" charset="0"/>
              <a:buNone/>
              <a:defRPr/>
            </a:pPr>
            <a:endParaRPr lang="en-US" sz="1800" dirty="0"/>
          </a:p>
          <a:p>
            <a:pPr>
              <a:buFont typeface="Arial" charset="0"/>
              <a:buNone/>
              <a:defRPr/>
            </a:pPr>
            <a:br>
              <a:rPr lang="en-US" sz="1800" dirty="0"/>
            </a:br>
            <a:endParaRPr lang="en-US" sz="1800" dirty="0"/>
          </a:p>
          <a:p>
            <a:pPr marL="285750" indent="-285750">
              <a:buFont typeface="Arial" panose="020B0604020202020204" pitchFamily="34" charset="0"/>
              <a:buChar char="•"/>
              <a:defRPr/>
            </a:pPr>
            <a:r>
              <a:rPr lang="en-US" sz="2000" dirty="0"/>
              <a:t>Inspiration to spark creative thinking</a:t>
            </a:r>
          </a:p>
          <a:p>
            <a:pPr marL="285750" indent="-285750">
              <a:buFont typeface="Arial" panose="020B0604020202020204" pitchFamily="34" charset="0"/>
              <a:buChar char="•"/>
              <a:defRPr/>
            </a:pPr>
            <a:r>
              <a:rPr lang="en-US" sz="2000" dirty="0"/>
              <a:t>Online tools to help save you time</a:t>
            </a:r>
          </a:p>
          <a:p>
            <a:pPr marL="285750" indent="-285750">
              <a:buFont typeface="Arial" panose="020B0604020202020204" pitchFamily="34" charset="0"/>
              <a:buChar char="•"/>
              <a:defRPr/>
            </a:pPr>
            <a:r>
              <a:rPr lang="en-US" sz="2000" dirty="0"/>
              <a:t>A bank of expert guides and templates</a:t>
            </a:r>
          </a:p>
          <a:p>
            <a:pPr marL="285750" indent="-285750">
              <a:buFont typeface="Arial" panose="020B0604020202020204" pitchFamily="34" charset="0"/>
              <a:buChar char="•"/>
              <a:defRPr/>
            </a:pPr>
            <a:r>
              <a:rPr lang="en-US" sz="2000" dirty="0"/>
              <a:t>Access to other school leaders </a:t>
            </a:r>
            <a:br>
              <a:rPr lang="en-US" sz="2000" dirty="0"/>
            </a:br>
            <a:r>
              <a:rPr lang="en-US" sz="2000" dirty="0"/>
              <a:t>to seek advice and share wisdom</a:t>
            </a:r>
          </a:p>
          <a:p>
            <a:pPr>
              <a:buFont typeface="Arial" charset="0"/>
              <a:buNone/>
              <a:defRPr/>
            </a:pPr>
            <a:endParaRPr lang="en-GB" sz="3200" b="1" dirty="0"/>
          </a:p>
          <a:p>
            <a:pPr>
              <a:buFont typeface="Arial" charset="0"/>
              <a:buNone/>
              <a:defRPr/>
            </a:pPr>
            <a:endParaRPr lang="en-GB" sz="3200" b="1" dirty="0"/>
          </a:p>
          <a:p>
            <a:pPr>
              <a:buFont typeface="Arial" charset="0"/>
              <a:buNone/>
              <a:defRPr/>
            </a:pPr>
            <a:endParaRPr lang="en-GB" sz="3200" b="1" dirty="0"/>
          </a:p>
        </p:txBody>
      </p:sp>
      <p:pic>
        <p:nvPicPr>
          <p:cNvPr id="33796" name="Picture 4" descr="FundEd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632200"/>
            <a:ext cx="16795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5713" y="3875088"/>
            <a:ext cx="379253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fontAlgn="auto">
              <a:spcBef>
                <a:spcPts val="0"/>
              </a:spcBef>
              <a:spcAft>
                <a:spcPct val="0"/>
              </a:spcAft>
              <a:buClrTx/>
              <a:buFontTx/>
              <a:buNone/>
              <a:defRPr/>
            </a:pPr>
            <a:fld id="{89A78B72-9EBE-40BC-B3F5-34D15B2B8EAA}" type="slidenum">
              <a:rPr lang="en-GB" altLang="en-US" sz="900" b="0" kern="0" smtClean="0"/>
              <a:pPr fontAlgn="auto">
                <a:spcBef>
                  <a:spcPts val="0"/>
                </a:spcBef>
                <a:spcAft>
                  <a:spcPct val="0"/>
                </a:spcAft>
                <a:buClrTx/>
                <a:buFontTx/>
                <a:buNone/>
                <a:defRPr/>
              </a:pPr>
              <a:t>12</a:t>
            </a:fld>
            <a:endParaRPr lang="en-GB" altLang="en-US" sz="900" b="0" kern="0"/>
          </a:p>
        </p:txBody>
      </p:sp>
      <p:sp>
        <p:nvSpPr>
          <p:cNvPr id="35843" name="Subtitle 3"/>
          <p:cNvSpPr>
            <a:spLocks noGrp="1"/>
          </p:cNvSpPr>
          <p:nvPr>
            <p:ph type="subTitle" idx="1"/>
          </p:nvPr>
        </p:nvSpPr>
        <p:spPr>
          <a:xfrm>
            <a:off x="250825" y="1970088"/>
            <a:ext cx="8607425" cy="4518025"/>
          </a:xfrm>
        </p:spPr>
        <p:txBody>
          <a:bodyPr/>
          <a:lstStyle/>
          <a:p>
            <a:pPr algn="ctr"/>
            <a:endParaRPr lang="en-GB" altLang="en-US" sz="3600" b="1"/>
          </a:p>
          <a:p>
            <a:pPr algn="ctr"/>
            <a:endParaRPr lang="en-GB" altLang="en-US" sz="3600" b="1"/>
          </a:p>
          <a:p>
            <a:pPr algn="ctr"/>
            <a:endParaRPr lang="en-GB" altLang="en-US" sz="3600" b="1"/>
          </a:p>
          <a:p>
            <a:endParaRPr lang="en-GB" altLang="en-US" b="1"/>
          </a:p>
          <a:p>
            <a:endParaRPr lang="en-GB" altLang="en-US" b="1"/>
          </a:p>
        </p:txBody>
      </p:sp>
      <p:pic>
        <p:nvPicPr>
          <p:cNvPr id="358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16113"/>
            <a:ext cx="57610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250825" y="1484313"/>
            <a:ext cx="8607425" cy="369887"/>
          </a:xfrm>
        </p:spPr>
        <p:txBody>
          <a:bodyPr>
            <a:normAutofit fontScale="90000"/>
          </a:bodyPr>
          <a:lstStyle/>
          <a:p>
            <a:pPr eaLnBrk="1" hangingPunct="1">
              <a:defRPr/>
            </a:pPr>
            <a:br>
              <a:rPr lang="en-GB" altLang="en-US" sz="4000" dirty="0"/>
            </a:br>
            <a:r>
              <a:rPr lang="en-GB" altLang="en-US" sz="2200" dirty="0"/>
              <a:t>www.funded.org.uk</a:t>
            </a:r>
            <a:br>
              <a:rPr lang="en-GB" altLang="en-US" sz="3600" dirty="0"/>
            </a:br>
            <a:endParaRPr lang="en-GB" altLang="en-US" sz="3600"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a:spcAft>
                <a:spcPct val="0"/>
              </a:spcAft>
              <a:buClrTx/>
              <a:buFontTx/>
              <a:buNone/>
            </a:pPr>
            <a:fld id="{20230605-054F-4650-AB00-ADDD877F60A1}" type="slidenum">
              <a:rPr lang="en-GB" altLang="en-US" sz="900" smtClean="0"/>
              <a:pPr>
                <a:spcAft>
                  <a:spcPct val="0"/>
                </a:spcAft>
                <a:buClrTx/>
                <a:buFontTx/>
                <a:buNone/>
              </a:pPr>
              <a:t>13</a:t>
            </a:fld>
            <a:endParaRPr lang="en-GB" altLang="en-US" sz="900"/>
          </a:p>
        </p:txBody>
      </p:sp>
      <p:sp>
        <p:nvSpPr>
          <p:cNvPr id="37891" name="Subtitle 3"/>
          <p:cNvSpPr>
            <a:spLocks noGrp="1"/>
          </p:cNvSpPr>
          <p:nvPr>
            <p:ph type="subTitle" idx="1"/>
          </p:nvPr>
        </p:nvSpPr>
        <p:spPr>
          <a:xfrm>
            <a:off x="250825" y="1970088"/>
            <a:ext cx="8607425" cy="4518025"/>
          </a:xfrm>
        </p:spPr>
        <p:txBody>
          <a:bodyPr/>
          <a:lstStyle/>
          <a:p>
            <a:pPr algn="ctr"/>
            <a:endParaRPr lang="en-GB" altLang="en-US" sz="3600" b="1"/>
          </a:p>
          <a:p>
            <a:pPr algn="ctr"/>
            <a:endParaRPr lang="en-GB" altLang="en-US" sz="3600" b="1"/>
          </a:p>
          <a:p>
            <a:pPr algn="ctr"/>
            <a:endParaRPr lang="en-GB" altLang="en-US" sz="3600" b="1"/>
          </a:p>
          <a:p>
            <a:endParaRPr lang="en-GB" altLang="en-US" b="1"/>
          </a:p>
          <a:p>
            <a:endParaRPr lang="en-GB" altLang="en-US" b="1"/>
          </a:p>
        </p:txBody>
      </p:sp>
      <p:pic>
        <p:nvPicPr>
          <p:cNvPr id="37893"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1535113"/>
            <a:ext cx="6029325"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403350" y="1535113"/>
            <a:ext cx="6480175" cy="598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Title 1"/>
          <p:cNvSpPr>
            <a:spLocks noGrp="1"/>
          </p:cNvSpPr>
          <p:nvPr>
            <p:ph type="ctrTitle"/>
          </p:nvPr>
        </p:nvSpPr>
        <p:spPr>
          <a:xfrm>
            <a:off x="250825" y="1614488"/>
            <a:ext cx="8607425" cy="369887"/>
          </a:xfrm>
        </p:spPr>
        <p:txBody>
          <a:bodyPr>
            <a:normAutofit fontScale="90000"/>
          </a:bodyPr>
          <a:lstStyle/>
          <a:p>
            <a:pPr eaLnBrk="1" hangingPunct="1">
              <a:defRPr/>
            </a:pPr>
            <a:br>
              <a:rPr lang="en-GB" altLang="en-US" sz="4000" dirty="0"/>
            </a:br>
            <a:r>
              <a:rPr lang="en-GB" altLang="en-US" sz="2200" dirty="0"/>
              <a:t>www.ypo.co.uk</a:t>
            </a:r>
            <a:br>
              <a:rPr lang="en-GB" altLang="en-US" sz="3600" dirty="0"/>
            </a:br>
            <a:endParaRPr lang="en-GB" altLang="en-US" sz="3600" dirty="0"/>
          </a:p>
        </p:txBody>
      </p:sp>
      <p:sp>
        <p:nvSpPr>
          <p:cNvPr id="22" name="Oval 21"/>
          <p:cNvSpPr/>
          <p:nvPr/>
        </p:nvSpPr>
        <p:spPr>
          <a:xfrm>
            <a:off x="1979613" y="2565400"/>
            <a:ext cx="647700" cy="3587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2"/>
          <p:cNvSpPr>
            <a:spLocks noGrp="1"/>
          </p:cNvSpPr>
          <p:nvPr>
            <p:ph type="subTitle" idx="1"/>
          </p:nvPr>
        </p:nvSpPr>
        <p:spPr>
          <a:xfrm>
            <a:off x="250825" y="1970088"/>
            <a:ext cx="8607425" cy="4518025"/>
          </a:xfrm>
        </p:spPr>
        <p:txBody>
          <a:bodyPr/>
          <a:lstStyle/>
          <a:p>
            <a:pPr marL="571500" indent="-571500">
              <a:buFont typeface="Courier New" panose="02070309020205020404" pitchFamily="49" charset="0"/>
              <a:buChar char="o"/>
            </a:pPr>
            <a:endParaRPr lang="en-GB" altLang="en-US" sz="4000"/>
          </a:p>
          <a:p>
            <a:pPr marL="571500" indent="-571500">
              <a:buFont typeface="Courier New" panose="02070309020205020404" pitchFamily="49" charset="0"/>
              <a:buChar char="o"/>
            </a:pPr>
            <a:r>
              <a:rPr lang="en-GB" altLang="en-US" sz="3200" b="1" i="1">
                <a:solidFill>
                  <a:srgbClr val="FFFF00"/>
                </a:solidFill>
              </a:rPr>
              <a:t>Stay in touch</a:t>
            </a:r>
          </a:p>
          <a:p>
            <a:pPr marL="571500" indent="-571500">
              <a:buFont typeface="Courier New" panose="02070309020205020404" pitchFamily="49" charset="0"/>
              <a:buChar char="o"/>
            </a:pPr>
            <a:r>
              <a:rPr lang="en-GB" altLang="en-US" sz="3200"/>
              <a:t>        </a:t>
            </a:r>
          </a:p>
          <a:p>
            <a:pPr marL="571500" indent="-571500">
              <a:buFont typeface="Courier New" panose="02070309020205020404" pitchFamily="49" charset="0"/>
              <a:buChar char="o"/>
            </a:pPr>
            <a:r>
              <a:rPr lang="en-GB" altLang="en-US" sz="3200" b="1"/>
              <a:t>www.ypo.co.uk </a:t>
            </a:r>
          </a:p>
          <a:p>
            <a:pPr marL="571500" indent="-571500">
              <a:buFont typeface="Courier New" panose="02070309020205020404" pitchFamily="49" charset="0"/>
              <a:buChar char="o"/>
            </a:pPr>
            <a:endParaRPr lang="en-GB" altLang="en-US" sz="3200"/>
          </a:p>
          <a:p>
            <a:pPr marL="571500" indent="-571500">
              <a:buFont typeface="Courier New" panose="02070309020205020404" pitchFamily="49" charset="0"/>
              <a:buChar char="o"/>
            </a:pPr>
            <a:r>
              <a:rPr lang="en-GB" altLang="en-US" sz="3200"/>
              <a:t>          @ypoinfo</a:t>
            </a:r>
          </a:p>
          <a:p>
            <a:pPr marL="571500" indent="-571500">
              <a:buFont typeface="Courier New" panose="02070309020205020404" pitchFamily="49" charset="0"/>
              <a:buChar char="o"/>
            </a:pPr>
            <a:r>
              <a:rPr lang="en-GB" altLang="en-US" sz="3200"/>
              <a:t>           linkedin.com/company/ypo</a:t>
            </a:r>
          </a:p>
          <a:p>
            <a:pPr marL="571500" indent="-571500">
              <a:buFont typeface="Courier New" panose="02070309020205020404" pitchFamily="49" charset="0"/>
              <a:buChar char="o"/>
            </a:pPr>
            <a:endParaRPr lang="en-GB" altLang="en-US" sz="4000"/>
          </a:p>
          <a:p>
            <a:pPr marL="571500" indent="-571500">
              <a:buFont typeface="Courier New" panose="02070309020205020404" pitchFamily="49" charset="0"/>
              <a:buChar char="o"/>
            </a:pPr>
            <a:endParaRPr lang="en-GB" altLang="en-US" sz="4000"/>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a:spcAft>
                <a:spcPct val="0"/>
              </a:spcAft>
              <a:buClrTx/>
              <a:buFontTx/>
              <a:buNone/>
            </a:pPr>
            <a:fld id="{BCF14957-F680-4AA8-B303-32BDE56FFE47}" type="slidenum">
              <a:rPr lang="en-GB" altLang="en-US" sz="900" smtClean="0">
                <a:solidFill>
                  <a:schemeClr val="accent1"/>
                </a:solidFill>
              </a:rPr>
              <a:pPr>
                <a:spcAft>
                  <a:spcPct val="0"/>
                </a:spcAft>
                <a:buClrTx/>
                <a:buFontTx/>
                <a:buNone/>
              </a:pPr>
              <a:t>14</a:t>
            </a:fld>
            <a:endParaRPr lang="en-GB" altLang="en-US" sz="900">
              <a:solidFill>
                <a:schemeClr val="accent1"/>
              </a:solidFill>
            </a:endParaRPr>
          </a:p>
        </p:txBody>
      </p:sp>
      <p:pic>
        <p:nvPicPr>
          <p:cNvPr id="39940" name="Picture 2" descr="http://web.orthofix.com/sites/Country/Intl/PublishingImages/Linkedin.png"/>
          <p:cNvPicPr>
            <a:picLocks noChangeAspect="1" noChangeArrowheads="1"/>
          </p:cNvPicPr>
          <p:nvPr/>
        </p:nvPicPr>
        <p:blipFill>
          <a:blip r:embed="rId3">
            <a:extLst>
              <a:ext uri="{28A0092B-C50C-407E-A947-70E740481C1C}">
                <a14:useLocalDpi xmlns:a14="http://schemas.microsoft.com/office/drawing/2010/main" val="0"/>
              </a:ext>
            </a:extLst>
          </a:blip>
          <a:srcRect t="20364" b="21019"/>
          <a:stretch>
            <a:fillRect/>
          </a:stretch>
        </p:blipFill>
        <p:spPr bwMode="auto">
          <a:xfrm>
            <a:off x="992188" y="5102225"/>
            <a:ext cx="9255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digicrab.com/wp-content/uploads/2013/10/twitt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450850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05202" y="1628800"/>
            <a:ext cx="4968552" cy="1440160"/>
          </a:xfrm>
          <a:prstGeom prst="roundRect">
            <a:avLst/>
          </a:prstGeom>
          <a:solidFill>
            <a:schemeClr val="bg1"/>
          </a:solidFill>
          <a:ln w="177800" cap="flat" cmpd="thinThick">
            <a:solidFill>
              <a:schemeClr val="tx2">
                <a:lumMod val="40000"/>
                <a:lumOff val="60000"/>
              </a:schemeClr>
            </a:solidFill>
            <a:rou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70764" y="1857598"/>
            <a:ext cx="4837427" cy="923330"/>
          </a:xfrm>
          <a:prstGeom prst="rect">
            <a:avLst/>
          </a:prstGeom>
          <a:noFill/>
          <a:ln>
            <a:noFill/>
          </a:ln>
        </p:spPr>
        <p:txBody>
          <a:bodyPr wrap="square" lIns="91440" tIns="45720" rIns="91440" bIns="45720">
            <a:spAutoFit/>
            <a:scene3d>
              <a:camera prst="obliqueBottomRight"/>
              <a:lightRig rig="threePt" dir="t"/>
            </a:scene3d>
            <a:sp3d/>
          </a:bodyPr>
          <a:lstStyle/>
          <a:p>
            <a:pPr algn="ctr"/>
            <a:r>
              <a:rPr lang="en-GB" sz="5400" b="1" cap="none" spc="0" dirty="0">
                <a:ln w="900" cmpd="sng">
                  <a:solidFill>
                    <a:schemeClr val="tx1">
                      <a:lumMod val="50000"/>
                      <a:lumOff val="50000"/>
                    </a:schemeClr>
                  </a:solidFill>
                  <a:prstDash val="solid"/>
                </a:ln>
                <a:solidFill>
                  <a:schemeClr val="tx1">
                    <a:lumMod val="50000"/>
                    <a:lumOff val="50000"/>
                  </a:schemeClr>
                </a:solidFill>
                <a:effectLst>
                  <a:outerShdw blurRad="50800" dist="38100" dir="2700000" algn="tl" rotWithShape="0">
                    <a:prstClr val="black">
                      <a:alpha val="40000"/>
                    </a:prstClr>
                  </a:outerShdw>
                </a:effectLst>
              </a:rPr>
              <a:t>Set Your Goal</a:t>
            </a:r>
          </a:p>
        </p:txBody>
      </p:sp>
      <p:sp>
        <p:nvSpPr>
          <p:cNvPr id="10" name="Rounded Rectangle 9"/>
          <p:cNvSpPr/>
          <p:nvPr/>
        </p:nvSpPr>
        <p:spPr>
          <a:xfrm>
            <a:off x="755576" y="3356992"/>
            <a:ext cx="3672408" cy="2952328"/>
          </a:xfrm>
          <a:prstGeom prst="roundRect">
            <a:avLst/>
          </a:prstGeom>
          <a:solidFill>
            <a:schemeClr val="bg1"/>
          </a:solidFill>
          <a:ln w="177800" cap="flat" cmpd="thinThick">
            <a:solidFill>
              <a:schemeClr val="tx2">
                <a:lumMod val="40000"/>
                <a:lumOff val="60000"/>
              </a:schemeClr>
            </a:solidFill>
            <a:rou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989602" y="3535848"/>
            <a:ext cx="3204356" cy="2492990"/>
          </a:xfrm>
          <a:prstGeom prst="rect">
            <a:avLst/>
          </a:prstGeom>
          <a:noFill/>
        </p:spPr>
        <p:txBody>
          <a:bodyPr wrap="square" rtlCol="0">
            <a:spAutoFit/>
          </a:bodyPr>
          <a:lstStyle/>
          <a:p>
            <a:r>
              <a:rPr lang="en-GB" b="1" dirty="0">
                <a:solidFill>
                  <a:schemeClr val="tx1">
                    <a:lumMod val="50000"/>
                    <a:lumOff val="50000"/>
                  </a:schemeClr>
                </a:solidFill>
                <a:latin typeface="Arial" panose="020B0604020202020204" pitchFamily="34" charset="0"/>
                <a:cs typeface="Arial" panose="020B0604020202020204" pitchFamily="34" charset="0"/>
              </a:rPr>
              <a:t>Key points to remember:</a:t>
            </a: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chemeClr val="tx1">
                    <a:lumMod val="50000"/>
                    <a:lumOff val="50000"/>
                  </a:schemeClr>
                </a:solidFill>
              </a:rPr>
              <a:t>Talk to a PSBO  </a:t>
            </a:r>
          </a:p>
          <a:p>
            <a:pPr marL="285750" indent="-285750">
              <a:buFont typeface="Arial" panose="020B0604020202020204" pitchFamily="34" charset="0"/>
              <a:buChar char="•"/>
            </a:pPr>
            <a:r>
              <a:rPr lang="en-GB" sz="2400" dirty="0">
                <a:solidFill>
                  <a:schemeClr val="tx1">
                    <a:lumMod val="50000"/>
                    <a:lumOff val="50000"/>
                  </a:schemeClr>
                </a:solidFill>
              </a:rPr>
              <a:t>Use existing frameworks  </a:t>
            </a:r>
          </a:p>
          <a:p>
            <a:pPr marL="285750" indent="-285750">
              <a:buFont typeface="Arial" panose="020B0604020202020204" pitchFamily="34" charset="0"/>
              <a:buChar char="•"/>
            </a:pPr>
            <a:r>
              <a:rPr lang="en-GB" sz="2400" dirty="0">
                <a:solidFill>
                  <a:schemeClr val="tx1">
                    <a:lumMod val="50000"/>
                    <a:lumOff val="50000"/>
                  </a:schemeClr>
                </a:solidFill>
              </a:rPr>
              <a:t>Look for added value </a:t>
            </a:r>
            <a:r>
              <a:rPr lang="en-GB" sz="2400" dirty="0"/>
              <a:t> </a:t>
            </a:r>
          </a:p>
        </p:txBody>
      </p:sp>
      <p:pic>
        <p:nvPicPr>
          <p:cNvPr id="1038" name="Picture 14" descr="Image result for se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85106"/>
            <a:ext cx="3846759" cy="192015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extLst>
      <p:ext uri="{BB962C8B-B14F-4D97-AF65-F5344CB8AC3E}">
        <p14:creationId xmlns:p14="http://schemas.microsoft.com/office/powerpoint/2010/main" val="32805625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fontAlgn="auto">
              <a:spcBef>
                <a:spcPts val="0"/>
              </a:spcBef>
              <a:spcAft>
                <a:spcPct val="0"/>
              </a:spcAft>
              <a:buClrTx/>
              <a:buFontTx/>
              <a:buNone/>
              <a:defRPr/>
            </a:pPr>
            <a:fld id="{5892585F-6734-4D83-A25E-22543B37EA6C}" type="slidenum">
              <a:rPr lang="en-GB" altLang="en-US" sz="900" b="0" kern="0" smtClean="0"/>
              <a:pPr fontAlgn="auto">
                <a:spcBef>
                  <a:spcPts val="0"/>
                </a:spcBef>
                <a:spcAft>
                  <a:spcPct val="0"/>
                </a:spcAft>
                <a:buClrTx/>
                <a:buFontTx/>
                <a:buNone/>
                <a:defRPr/>
              </a:pPr>
              <a:t>16</a:t>
            </a:fld>
            <a:endParaRPr lang="en-GB" altLang="en-US" sz="900" b="0" kern="0"/>
          </a:p>
        </p:txBody>
      </p:sp>
      <p:sp>
        <p:nvSpPr>
          <p:cNvPr id="41987" name="Subtitle 3"/>
          <p:cNvSpPr>
            <a:spLocks noGrp="1"/>
          </p:cNvSpPr>
          <p:nvPr>
            <p:ph type="subTitle" idx="1"/>
          </p:nvPr>
        </p:nvSpPr>
        <p:spPr>
          <a:xfrm>
            <a:off x="250825" y="1970088"/>
            <a:ext cx="8607425" cy="4518025"/>
          </a:xfrm>
        </p:spPr>
        <p:txBody>
          <a:bodyPr/>
          <a:lstStyle/>
          <a:p>
            <a:pPr algn="ctr"/>
            <a:endParaRPr lang="en-GB" altLang="en-US" sz="3600" b="1"/>
          </a:p>
          <a:p>
            <a:pPr algn="ctr"/>
            <a:endParaRPr lang="en-GB" altLang="en-US" sz="3600" b="1"/>
          </a:p>
          <a:p>
            <a:pPr algn="ctr"/>
            <a:endParaRPr lang="en-GB" altLang="en-US" sz="3600" b="1"/>
          </a:p>
          <a:p>
            <a:pPr algn="ctr"/>
            <a:r>
              <a:rPr lang="en-GB" altLang="en-US" sz="3600" b="1"/>
              <a:t>Any questions?</a:t>
            </a:r>
          </a:p>
          <a:p>
            <a:endParaRPr lang="en-GB" altLang="en-US" b="1"/>
          </a:p>
          <a:p>
            <a:endParaRPr lang="en-GB" altLang="en-US" b="1"/>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05202" y="1700808"/>
            <a:ext cx="4968552" cy="1440160"/>
          </a:xfrm>
          <a:prstGeom prst="roundRect">
            <a:avLst/>
          </a:prstGeom>
          <a:solidFill>
            <a:schemeClr val="bg1"/>
          </a:solidFill>
          <a:ln w="177800" cap="flat" cmpd="thinThick">
            <a:solidFill>
              <a:schemeClr val="tx2">
                <a:lumMod val="40000"/>
                <a:lumOff val="60000"/>
              </a:schemeClr>
            </a:solidFill>
            <a:rou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05202" y="2021939"/>
            <a:ext cx="4902990" cy="830997"/>
          </a:xfrm>
          <a:prstGeom prst="rect">
            <a:avLst/>
          </a:prstGeom>
          <a:noFill/>
          <a:ln>
            <a:noFill/>
          </a:ln>
        </p:spPr>
        <p:txBody>
          <a:bodyPr wrap="square" lIns="91440" tIns="45720" rIns="91440" bIns="45720">
            <a:spAutoFit/>
            <a:scene3d>
              <a:camera prst="obliqueBottomRight"/>
              <a:lightRig rig="threePt" dir="t"/>
            </a:scene3d>
            <a:sp3d/>
          </a:bodyPr>
          <a:lstStyle/>
          <a:p>
            <a:pPr algn="ctr"/>
            <a:r>
              <a:rPr lang="en-GB" sz="4800" b="1" cap="none" spc="0" dirty="0">
                <a:ln w="900" cmpd="sng">
                  <a:solidFill>
                    <a:schemeClr val="tx1">
                      <a:lumMod val="50000"/>
                      <a:lumOff val="50000"/>
                    </a:schemeClr>
                  </a:solidFill>
                  <a:prstDash val="solid"/>
                </a:ln>
                <a:solidFill>
                  <a:schemeClr val="tx1">
                    <a:lumMod val="50000"/>
                    <a:lumOff val="50000"/>
                  </a:schemeClr>
                </a:solidFill>
                <a:effectLst>
                  <a:outerShdw blurRad="50800" dist="38100" dir="2700000" algn="tl" rotWithShape="0">
                    <a:prstClr val="black">
                      <a:alpha val="40000"/>
                    </a:prstClr>
                  </a:outerShdw>
                </a:effectLst>
              </a:rPr>
              <a:t>MASSIVE Goal</a:t>
            </a:r>
          </a:p>
        </p:txBody>
      </p:sp>
      <p:sp>
        <p:nvSpPr>
          <p:cNvPr id="10" name="Rounded Rectangle 9"/>
          <p:cNvSpPr/>
          <p:nvPr/>
        </p:nvSpPr>
        <p:spPr>
          <a:xfrm>
            <a:off x="701046" y="3429000"/>
            <a:ext cx="7776864" cy="2952328"/>
          </a:xfrm>
          <a:prstGeom prst="roundRect">
            <a:avLst/>
          </a:prstGeom>
          <a:solidFill>
            <a:schemeClr val="bg1"/>
          </a:solidFill>
          <a:ln w="177800" cap="flat" cmpd="thinThick">
            <a:solidFill>
              <a:schemeClr val="tx2">
                <a:lumMod val="40000"/>
                <a:lumOff val="60000"/>
              </a:schemeClr>
            </a:solidFill>
            <a:rou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989602" y="3717032"/>
            <a:ext cx="7038782" cy="2739211"/>
          </a:xfrm>
          <a:prstGeom prst="rect">
            <a:avLst/>
          </a:prstGeom>
          <a:noFill/>
        </p:spPr>
        <p:txBody>
          <a:bodyPr wrap="square" rtlCol="0">
            <a:spAutoFit/>
          </a:bodyPr>
          <a:lstStyle/>
          <a:p>
            <a:r>
              <a:rPr lang="en-GB" sz="2000" b="1" dirty="0">
                <a:solidFill>
                  <a:schemeClr val="tx1">
                    <a:lumMod val="50000"/>
                    <a:lumOff val="50000"/>
                  </a:schemeClr>
                </a:solidFill>
                <a:latin typeface="Arial" panose="020B0604020202020204" pitchFamily="34" charset="0"/>
                <a:cs typeface="Arial" panose="020B0604020202020204" pitchFamily="34" charset="0"/>
              </a:rPr>
              <a:t>My Massive Goal for you from this session:</a:t>
            </a:r>
          </a:p>
          <a:p>
            <a:endParaRPr lang="en-GB" sz="2000" b="1" dirty="0">
              <a:solidFill>
                <a:schemeClr val="tx1">
                  <a:lumMod val="50000"/>
                  <a:lumOff val="50000"/>
                </a:schemeClr>
              </a:solidFill>
            </a:endParaRPr>
          </a:p>
          <a:p>
            <a:pPr algn="ctr"/>
            <a:r>
              <a:rPr lang="en-GB" sz="3200" b="1" dirty="0">
                <a:solidFill>
                  <a:schemeClr val="tx1">
                    <a:lumMod val="50000"/>
                    <a:lumOff val="50000"/>
                  </a:schemeClr>
                </a:solidFill>
                <a:latin typeface="Arial" panose="020B0604020202020204" pitchFamily="34" charset="0"/>
                <a:cs typeface="Arial" panose="020B0604020202020204" pitchFamily="34" charset="0"/>
              </a:rPr>
              <a:t>Save at least 10% of your non-pay budget through Effective Procurement</a:t>
            </a:r>
          </a:p>
          <a:p>
            <a:pPr marL="285750" indent="-285750">
              <a:buFont typeface="Arial" panose="020B0604020202020204" pitchFamily="34" charset="0"/>
              <a:buChar char="•"/>
            </a:pPr>
            <a:endParaRPr lang="en-GB" dirty="0">
              <a:solidFill>
                <a:schemeClr val="tx1">
                  <a:lumMod val="50000"/>
                  <a:lumOff val="50000"/>
                </a:schemeClr>
              </a:solidFill>
              <a:latin typeface="Arial" panose="020B0604020202020204" pitchFamily="34" charset="0"/>
              <a:cs typeface="Arial" panose="020B0604020202020204" pitchFamily="34" charset="0"/>
            </a:endParaRPr>
          </a:p>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extLst>
      <p:ext uri="{BB962C8B-B14F-4D97-AF65-F5344CB8AC3E}">
        <p14:creationId xmlns:p14="http://schemas.microsoft.com/office/powerpoint/2010/main" val="7328927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3789363"/>
            <a:ext cx="379253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ubtitle 2"/>
          <p:cNvSpPr>
            <a:spLocks noGrp="1"/>
          </p:cNvSpPr>
          <p:nvPr>
            <p:ph type="subTitle" idx="1"/>
          </p:nvPr>
        </p:nvSpPr>
        <p:spPr>
          <a:xfrm>
            <a:off x="250825" y="1700213"/>
            <a:ext cx="6624638" cy="4752975"/>
          </a:xfrm>
        </p:spPr>
        <p:txBody>
          <a:bodyPr/>
          <a:lstStyle/>
          <a:p>
            <a:pPr eaLnBrk="1" hangingPunct="1">
              <a:buFont typeface="Arial" charset="0"/>
              <a:buNone/>
              <a:defRPr/>
            </a:pPr>
            <a:endParaRPr lang="en-GB" sz="2200" dirty="0"/>
          </a:p>
          <a:p>
            <a:pPr marL="457200" indent="-457200" eaLnBrk="1" hangingPunct="1">
              <a:buFont typeface="Arial" panose="020B0604020202020204" pitchFamily="34" charset="0"/>
              <a:buChar char="•"/>
              <a:defRPr/>
            </a:pPr>
            <a:endParaRPr lang="en-GB" sz="2200" dirty="0"/>
          </a:p>
          <a:p>
            <a:pPr marL="457200" indent="-457200" eaLnBrk="1" hangingPunct="1">
              <a:buFont typeface="Arial" panose="020B0604020202020204" pitchFamily="34" charset="0"/>
              <a:buChar char="•"/>
              <a:defRPr/>
            </a:pPr>
            <a:r>
              <a:rPr lang="en-GB" sz="2200" dirty="0"/>
              <a:t>YPO Overview</a:t>
            </a:r>
          </a:p>
          <a:p>
            <a:pPr marL="457200" indent="-457200" eaLnBrk="1" hangingPunct="1">
              <a:buFont typeface="Arial" panose="020B0604020202020204" pitchFamily="34" charset="0"/>
              <a:buChar char="•"/>
              <a:defRPr/>
            </a:pPr>
            <a:r>
              <a:rPr lang="en-GB" sz="2200" dirty="0"/>
              <a:t>Public Sector Buying Organisations (PSBOs)</a:t>
            </a:r>
          </a:p>
          <a:p>
            <a:pPr marL="457200" indent="-457200" eaLnBrk="1" hangingPunct="1">
              <a:buFont typeface="Arial" panose="020B0604020202020204" pitchFamily="34" charset="0"/>
              <a:buChar char="•"/>
              <a:defRPr/>
            </a:pPr>
            <a:r>
              <a:rPr lang="en-GB" sz="2200" dirty="0"/>
              <a:t>How can PSBOs help?</a:t>
            </a:r>
          </a:p>
          <a:p>
            <a:pPr marL="457200" indent="-457200" eaLnBrk="1" hangingPunct="1">
              <a:buFont typeface="Arial" panose="020B0604020202020204" pitchFamily="34" charset="0"/>
              <a:buChar char="•"/>
              <a:defRPr/>
            </a:pPr>
            <a:r>
              <a:rPr lang="en-GB" sz="2200" dirty="0"/>
              <a:t>Framework Contracts explained</a:t>
            </a:r>
          </a:p>
          <a:p>
            <a:pPr marL="457200" indent="-457200" eaLnBrk="1" hangingPunct="1">
              <a:buFont typeface="Arial" panose="020B0604020202020204" pitchFamily="34" charset="0"/>
              <a:buChar char="•"/>
              <a:defRPr/>
            </a:pPr>
            <a:r>
              <a:rPr lang="en-GB" sz="2200" dirty="0"/>
              <a:t>Case Studies</a:t>
            </a:r>
          </a:p>
          <a:p>
            <a:pPr marL="457200" indent="-457200" eaLnBrk="1" hangingPunct="1">
              <a:buFont typeface="Arial" panose="020B0604020202020204" pitchFamily="34" charset="0"/>
              <a:buChar char="•"/>
              <a:defRPr/>
            </a:pPr>
            <a:r>
              <a:rPr lang="en-GB" sz="2200" dirty="0"/>
              <a:t>Better Buying suggestions</a:t>
            </a:r>
          </a:p>
          <a:p>
            <a:pPr marL="457200" indent="-457200" eaLnBrk="1" hangingPunct="1">
              <a:buFont typeface="Arial" panose="020B0604020202020204" pitchFamily="34" charset="0"/>
              <a:buChar char="•"/>
              <a:defRPr/>
            </a:pPr>
            <a:r>
              <a:rPr lang="en-GB" sz="2200" dirty="0"/>
              <a:t>Fund Raising / Income Generation</a:t>
            </a:r>
          </a:p>
          <a:p>
            <a:pPr marL="457200" indent="-457200" eaLnBrk="1" hangingPunct="1">
              <a:buFont typeface="Arial" panose="020B0604020202020204" pitchFamily="34" charset="0"/>
              <a:buChar char="•"/>
              <a:defRPr/>
            </a:pPr>
            <a:r>
              <a:rPr lang="en-GB" sz="2200" dirty="0"/>
              <a:t>How to find out more</a:t>
            </a:r>
          </a:p>
          <a:p>
            <a:pPr marL="457200" indent="-457200" eaLnBrk="1" hangingPunct="1">
              <a:buFont typeface="Arial" panose="020B0604020202020204" pitchFamily="34" charset="0"/>
              <a:buChar char="•"/>
              <a:defRPr/>
            </a:pPr>
            <a:r>
              <a:rPr lang="en-GB" sz="2200" dirty="0"/>
              <a:t>Any Questions?</a:t>
            </a:r>
          </a:p>
        </p:txBody>
      </p:sp>
      <p:sp>
        <p:nvSpPr>
          <p:cNvPr id="17412" name="Title 1"/>
          <p:cNvSpPr>
            <a:spLocks noGrp="1"/>
          </p:cNvSpPr>
          <p:nvPr>
            <p:ph type="ctrTitle"/>
          </p:nvPr>
        </p:nvSpPr>
        <p:spPr>
          <a:xfrm>
            <a:off x="250825" y="1614488"/>
            <a:ext cx="8607425" cy="369887"/>
          </a:xfrm>
        </p:spPr>
        <p:txBody>
          <a:bodyPr>
            <a:normAutofit fontScale="90000"/>
          </a:bodyPr>
          <a:lstStyle/>
          <a:p>
            <a:pPr eaLnBrk="1" hangingPunct="1">
              <a:defRPr/>
            </a:pPr>
            <a:r>
              <a:rPr lang="en-GB" altLang="en-US" sz="2400" b="1"/>
              <a:t>Contents</a:t>
            </a:r>
          </a:p>
        </p:txBody>
      </p:sp>
      <p:sp>
        <p:nvSpPr>
          <p:cNvPr id="174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chemeClr val="tx2"/>
              </a:buClr>
              <a:buFont typeface="Arial" panose="020B0604020202020204" pitchFamily="34" charset="0"/>
              <a:buChar char="–"/>
              <a:defRPr sz="2000">
                <a:solidFill>
                  <a:schemeClr val="tx2"/>
                </a:solidFill>
                <a:latin typeface="Arial" panose="020B0604020202020204" pitchFamily="34" charset="0"/>
              </a:defRPr>
            </a:lvl1pPr>
            <a:lvl2pPr marL="742950" indent="-28575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2pPr>
            <a:lvl3pPr marL="11430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3pPr>
            <a:lvl4pPr marL="16002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4pPr>
            <a:lvl5pPr marL="2057400" indent="-228600">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5pPr>
            <a:lvl6pPr marL="25146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6pPr>
            <a:lvl7pPr marL="29718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7pPr>
            <a:lvl8pPr marL="34290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8pPr>
            <a:lvl9pPr marL="3886200" indent="-228600" eaLnBrk="0" fontAlgn="base" hangingPunct="0">
              <a:spcBef>
                <a:spcPct val="0"/>
              </a:spcBef>
              <a:spcAft>
                <a:spcPts val="600"/>
              </a:spcAft>
              <a:buClr>
                <a:schemeClr val="tx2"/>
              </a:buClr>
              <a:buFont typeface="Arial" panose="020B0604020202020204" pitchFamily="34" charset="0"/>
              <a:buChar char="–"/>
              <a:defRPr>
                <a:solidFill>
                  <a:schemeClr val="tx2"/>
                </a:solidFill>
                <a:latin typeface="Arial" panose="020B0604020202020204" pitchFamily="34" charset="0"/>
              </a:defRPr>
            </a:lvl9pPr>
          </a:lstStyle>
          <a:p>
            <a:pPr>
              <a:spcAft>
                <a:spcPct val="0"/>
              </a:spcAft>
              <a:buClrTx/>
              <a:buFontTx/>
              <a:buNone/>
            </a:pPr>
            <a:fld id="{470DF3F7-4FA0-46FC-A0F6-DE78D95BE638}" type="slidenum">
              <a:rPr lang="en-GB" altLang="en-US" sz="900" smtClean="0"/>
              <a:pPr>
                <a:spcAft>
                  <a:spcPct val="0"/>
                </a:spcAft>
                <a:buClrTx/>
                <a:buFontTx/>
                <a:buNone/>
              </a:pPr>
              <a:t>3</a:t>
            </a:fld>
            <a:endParaRPr lang="en-GB" altLang="en-US" sz="90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6"/>
          <p:cNvSpPr>
            <a:spLocks noGrp="1"/>
          </p:cNvSpPr>
          <p:nvPr>
            <p:ph sz="half" idx="1"/>
          </p:nvPr>
        </p:nvSpPr>
        <p:spPr>
          <a:xfrm>
            <a:off x="323850" y="2227263"/>
            <a:ext cx="4213225" cy="3865562"/>
          </a:xfrm>
        </p:spPr>
        <p:txBody>
          <a:bodyPr/>
          <a:lstStyle/>
          <a:p>
            <a:pPr marL="358775" lvl="2" indent="0">
              <a:buClr>
                <a:srgbClr val="544B96"/>
              </a:buClr>
              <a:buFont typeface="Arial" panose="020B0604020202020204" pitchFamily="34" charset="0"/>
              <a:buNone/>
            </a:pPr>
            <a:r>
              <a:rPr lang="en-GB" altLang="en-US" sz="2000" b="1" i="1">
                <a:solidFill>
                  <a:srgbClr val="544B96"/>
                </a:solidFill>
              </a:rPr>
              <a:t>You probably know… </a:t>
            </a:r>
          </a:p>
          <a:p>
            <a:pPr marL="517525" lvl="1" indent="-342900">
              <a:buClr>
                <a:srgbClr val="544B96"/>
              </a:buClr>
              <a:buFont typeface="Arial" panose="020B0604020202020204" pitchFamily="34" charset="0"/>
              <a:buChar char="•"/>
            </a:pPr>
            <a:r>
              <a:rPr lang="en-GB" altLang="en-US" sz="2000">
                <a:solidFill>
                  <a:srgbClr val="544B96"/>
                </a:solidFill>
              </a:rPr>
              <a:t>Education resources supplier since 1974</a:t>
            </a:r>
          </a:p>
          <a:p>
            <a:pPr marL="517525" lvl="1" indent="-342900">
              <a:buClr>
                <a:srgbClr val="544B96"/>
              </a:buClr>
              <a:buFont typeface="Arial" panose="020B0604020202020204" pitchFamily="34" charset="0"/>
              <a:buChar char="•"/>
            </a:pPr>
            <a:r>
              <a:rPr lang="en-GB" altLang="en-US" sz="2000">
                <a:solidFill>
                  <a:srgbClr val="544B96"/>
                </a:solidFill>
              </a:rPr>
              <a:t>Owned by 13 Councils</a:t>
            </a:r>
          </a:p>
          <a:p>
            <a:pPr marL="517525" lvl="1" indent="-342900">
              <a:buClr>
                <a:srgbClr val="544B96"/>
              </a:buClr>
              <a:buFont typeface="Arial" panose="020B0604020202020204" pitchFamily="34" charset="0"/>
              <a:buChar char="•"/>
            </a:pPr>
            <a:r>
              <a:rPr lang="en-GB" altLang="en-US" sz="2000">
                <a:solidFill>
                  <a:srgbClr val="544B96"/>
                </a:solidFill>
              </a:rPr>
              <a:t>Turnover £120m p.a.</a:t>
            </a:r>
          </a:p>
          <a:p>
            <a:pPr marL="517525" lvl="1" indent="-342900">
              <a:buClr>
                <a:srgbClr val="544B96"/>
              </a:buClr>
              <a:buFont typeface="Arial" panose="020B0604020202020204" pitchFamily="34" charset="0"/>
              <a:buChar char="•"/>
            </a:pPr>
            <a:r>
              <a:rPr lang="en-GB" altLang="en-US" sz="2000">
                <a:solidFill>
                  <a:srgbClr val="544B96"/>
                </a:solidFill>
              </a:rPr>
              <a:t>Public sector employees</a:t>
            </a:r>
          </a:p>
          <a:p>
            <a:pPr marL="517525" lvl="1" indent="-342900">
              <a:buClr>
                <a:srgbClr val="544B96"/>
              </a:buClr>
              <a:buFont typeface="Arial" panose="020B0604020202020204" pitchFamily="34" charset="0"/>
              <a:buChar char="•"/>
            </a:pPr>
            <a:r>
              <a:rPr lang="en-GB" altLang="en-US" sz="2000">
                <a:solidFill>
                  <a:srgbClr val="544B96"/>
                </a:solidFill>
              </a:rPr>
              <a:t>All profits returned to the Public Sector (c.£8m p.a.) </a:t>
            </a:r>
            <a:endParaRPr lang="pt-BR" altLang="en-US"/>
          </a:p>
        </p:txBody>
      </p:sp>
      <p:sp>
        <p:nvSpPr>
          <p:cNvPr id="22533" name="Content Placeholder 6"/>
          <p:cNvSpPr txBox="1">
            <a:spLocks/>
          </p:cNvSpPr>
          <p:nvPr/>
        </p:nvSpPr>
        <p:spPr bwMode="auto">
          <a:xfrm>
            <a:off x="4641850" y="2205038"/>
            <a:ext cx="4214813"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Aft>
                <a:spcPts val="600"/>
              </a:spcAft>
              <a:buClr>
                <a:schemeClr val="tx2"/>
              </a:buClr>
              <a:buFont typeface="Arial" charset="0"/>
              <a:buChar char="–"/>
              <a:defRPr sz="2000">
                <a:solidFill>
                  <a:schemeClr val="tx2"/>
                </a:solidFill>
                <a:latin typeface="Arial" charset="0"/>
              </a:defRPr>
            </a:lvl1pPr>
            <a:lvl2pPr marL="358775" indent="-176213">
              <a:spcAft>
                <a:spcPts val="600"/>
              </a:spcAft>
              <a:buClr>
                <a:schemeClr val="tx2"/>
              </a:buClr>
              <a:buFont typeface="Arial" charset="0"/>
              <a:buChar char="–"/>
              <a:defRPr>
                <a:solidFill>
                  <a:schemeClr val="tx2"/>
                </a:solidFill>
                <a:latin typeface="Arial" charset="0"/>
              </a:defRPr>
            </a:lvl2pPr>
            <a:lvl3pPr marL="541338" indent="-182563">
              <a:spcAft>
                <a:spcPts val="600"/>
              </a:spcAft>
              <a:buClr>
                <a:schemeClr val="tx2"/>
              </a:buClr>
              <a:buFont typeface="Arial" charset="0"/>
              <a:buChar char="–"/>
              <a:defRPr>
                <a:solidFill>
                  <a:schemeClr val="tx2"/>
                </a:solidFill>
                <a:latin typeface="Arial" charset="0"/>
              </a:defRPr>
            </a:lvl3pPr>
            <a:lvl4pPr marL="717550" indent="-176213">
              <a:spcAft>
                <a:spcPts val="600"/>
              </a:spcAft>
              <a:buClr>
                <a:schemeClr val="tx2"/>
              </a:buClr>
              <a:buFont typeface="Arial" charset="0"/>
              <a:buChar char="–"/>
              <a:defRPr>
                <a:solidFill>
                  <a:schemeClr val="tx2"/>
                </a:solidFill>
                <a:latin typeface="Arial" charset="0"/>
              </a:defRPr>
            </a:lvl4pPr>
            <a:lvl5pPr marL="900113" indent="-182563">
              <a:spcAft>
                <a:spcPts val="600"/>
              </a:spcAft>
              <a:buClr>
                <a:schemeClr val="tx2"/>
              </a:buClr>
              <a:buFont typeface="Arial" charset="0"/>
              <a:buChar char="–"/>
              <a:defRPr>
                <a:solidFill>
                  <a:schemeClr val="tx2"/>
                </a:solidFill>
                <a:latin typeface="Arial" charset="0"/>
              </a:defRPr>
            </a:lvl5pPr>
            <a:lvl6pPr marL="1357313" indent="-182563" eaLnBrk="0" fontAlgn="base" hangingPunct="0">
              <a:spcBef>
                <a:spcPct val="0"/>
              </a:spcBef>
              <a:spcAft>
                <a:spcPts val="600"/>
              </a:spcAft>
              <a:buClr>
                <a:schemeClr val="tx2"/>
              </a:buClr>
              <a:buFont typeface="Arial" charset="0"/>
              <a:buChar char="–"/>
              <a:defRPr>
                <a:solidFill>
                  <a:schemeClr val="tx2"/>
                </a:solidFill>
                <a:latin typeface="Arial" charset="0"/>
              </a:defRPr>
            </a:lvl6pPr>
            <a:lvl7pPr marL="1814513" indent="-182563" eaLnBrk="0" fontAlgn="base" hangingPunct="0">
              <a:spcBef>
                <a:spcPct val="0"/>
              </a:spcBef>
              <a:spcAft>
                <a:spcPts val="600"/>
              </a:spcAft>
              <a:buClr>
                <a:schemeClr val="tx2"/>
              </a:buClr>
              <a:buFont typeface="Arial" charset="0"/>
              <a:buChar char="–"/>
              <a:defRPr>
                <a:solidFill>
                  <a:schemeClr val="tx2"/>
                </a:solidFill>
                <a:latin typeface="Arial" charset="0"/>
              </a:defRPr>
            </a:lvl7pPr>
            <a:lvl8pPr marL="2271713" indent="-182563" eaLnBrk="0" fontAlgn="base" hangingPunct="0">
              <a:spcBef>
                <a:spcPct val="0"/>
              </a:spcBef>
              <a:spcAft>
                <a:spcPts val="600"/>
              </a:spcAft>
              <a:buClr>
                <a:schemeClr val="tx2"/>
              </a:buClr>
              <a:buFont typeface="Arial" charset="0"/>
              <a:buChar char="–"/>
              <a:defRPr>
                <a:solidFill>
                  <a:schemeClr val="tx2"/>
                </a:solidFill>
                <a:latin typeface="Arial" charset="0"/>
              </a:defRPr>
            </a:lvl8pPr>
            <a:lvl9pPr marL="2728913" indent="-182563" eaLnBrk="0" fontAlgn="base" hangingPunct="0">
              <a:spcBef>
                <a:spcPct val="0"/>
              </a:spcBef>
              <a:spcAft>
                <a:spcPts val="600"/>
              </a:spcAft>
              <a:buClr>
                <a:schemeClr val="tx2"/>
              </a:buClr>
              <a:buFont typeface="Arial" charset="0"/>
              <a:buChar char="–"/>
              <a:defRPr>
                <a:solidFill>
                  <a:schemeClr val="tx2"/>
                </a:solidFill>
                <a:latin typeface="Arial" charset="0"/>
              </a:defRPr>
            </a:lvl9pPr>
          </a:lstStyle>
          <a:p>
            <a:pPr marL="176212" lvl="1" indent="0" eaLnBrk="1" fontAlgn="auto" hangingPunct="1">
              <a:spcBef>
                <a:spcPts val="0"/>
              </a:spcBef>
              <a:buClr>
                <a:srgbClr val="544B96"/>
              </a:buClr>
              <a:buFont typeface="Arial" charset="0"/>
              <a:buNone/>
              <a:defRPr/>
            </a:pPr>
            <a:r>
              <a:rPr lang="en-GB" sz="2000" b="1" i="1" kern="0" dirty="0">
                <a:solidFill>
                  <a:srgbClr val="544B96"/>
                </a:solidFill>
                <a:latin typeface="Arial"/>
                <a:cs typeface="+mn-cs"/>
              </a:rPr>
              <a:t>You might not know…</a:t>
            </a:r>
          </a:p>
          <a:p>
            <a:pPr marL="285750" lvl="2" indent="-285750" eaLnBrk="1" fontAlgn="auto" hangingPunct="1">
              <a:spcBef>
                <a:spcPts val="0"/>
              </a:spcBef>
              <a:buClr>
                <a:srgbClr val="544B96"/>
              </a:buClr>
              <a:buFont typeface="Arial" panose="020B0604020202020204" pitchFamily="34" charset="0"/>
              <a:buChar char="•"/>
              <a:defRPr/>
            </a:pPr>
            <a:r>
              <a:rPr lang="pt-BR" sz="2000" kern="0" dirty="0">
                <a:solidFill>
                  <a:srgbClr val="544B96"/>
                </a:solidFill>
                <a:latin typeface="Arial"/>
                <a:cs typeface="+mn-cs"/>
              </a:rPr>
              <a:t>One of a number of PSBOs</a:t>
            </a:r>
          </a:p>
          <a:p>
            <a:pPr marL="285750" lvl="2" indent="-285750" eaLnBrk="1" fontAlgn="auto" hangingPunct="1">
              <a:spcBef>
                <a:spcPts val="0"/>
              </a:spcBef>
              <a:buClr>
                <a:srgbClr val="544B96"/>
              </a:buClr>
              <a:buFont typeface="Arial" panose="020B0604020202020204" pitchFamily="34" charset="0"/>
              <a:buChar char="•"/>
              <a:defRPr/>
            </a:pPr>
            <a:r>
              <a:rPr lang="pt-BR" sz="2000" kern="0" dirty="0">
                <a:solidFill>
                  <a:srgbClr val="544B96"/>
                </a:solidFill>
                <a:latin typeface="Arial"/>
                <a:cs typeface="+mn-cs"/>
              </a:rPr>
              <a:t>Manage public sector framework contracts</a:t>
            </a:r>
          </a:p>
          <a:p>
            <a:pPr marL="285750" lvl="2" indent="-285750" eaLnBrk="1" fontAlgn="auto" hangingPunct="1">
              <a:spcBef>
                <a:spcPts val="0"/>
              </a:spcBef>
              <a:buClr>
                <a:srgbClr val="544B96"/>
              </a:buClr>
              <a:buFont typeface="Arial" panose="020B0604020202020204" pitchFamily="34" charset="0"/>
              <a:buChar char="•"/>
              <a:defRPr/>
            </a:pPr>
            <a:r>
              <a:rPr lang="pt-BR" sz="2000" kern="0" dirty="0">
                <a:solidFill>
                  <a:srgbClr val="544B96"/>
                </a:solidFill>
                <a:latin typeface="Arial"/>
                <a:cs typeface="+mn-cs"/>
              </a:rPr>
              <a:t>£660m spend p.a. managed</a:t>
            </a:r>
          </a:p>
          <a:p>
            <a:pPr marL="285750" lvl="2" indent="-285750" eaLnBrk="1" fontAlgn="auto" hangingPunct="1">
              <a:spcBef>
                <a:spcPts val="0"/>
              </a:spcBef>
              <a:buClr>
                <a:srgbClr val="544B96"/>
              </a:buClr>
              <a:buFont typeface="Arial" panose="020B0604020202020204" pitchFamily="34" charset="0"/>
              <a:buChar char="•"/>
              <a:defRPr/>
            </a:pPr>
            <a:r>
              <a:rPr lang="pt-BR" sz="2000" kern="0" dirty="0">
                <a:solidFill>
                  <a:srgbClr val="544B96"/>
                </a:solidFill>
                <a:latin typeface="Arial"/>
                <a:cs typeface="+mn-cs"/>
              </a:rPr>
              <a:t>Carry out Post Contract Management for customers as a matter of course</a:t>
            </a:r>
          </a:p>
          <a:p>
            <a:pPr marL="285750" lvl="2" indent="-285750" eaLnBrk="1" fontAlgn="auto" hangingPunct="1">
              <a:spcBef>
                <a:spcPts val="0"/>
              </a:spcBef>
              <a:buClr>
                <a:srgbClr val="544B96"/>
              </a:buClr>
              <a:buFont typeface="Arial" panose="020B0604020202020204" pitchFamily="34" charset="0"/>
              <a:buChar char="•"/>
              <a:defRPr/>
            </a:pPr>
            <a:r>
              <a:rPr lang="pt-BR" sz="2000" kern="0" dirty="0">
                <a:solidFill>
                  <a:srgbClr val="544B96"/>
                </a:solidFill>
                <a:latin typeface="Arial"/>
                <a:cs typeface="+mn-cs"/>
              </a:rPr>
              <a:t>Includes services such as Electricity &amp; Gas supply, HR services, Facilities Management, Food supply...</a:t>
            </a:r>
          </a:p>
          <a:p>
            <a:pPr lvl="2" eaLnBrk="1" fontAlgn="auto" hangingPunct="1">
              <a:spcBef>
                <a:spcPts val="0"/>
              </a:spcBef>
              <a:defRPr/>
            </a:pPr>
            <a:endParaRPr lang="pt-BR" altLang="en-US" kern="0" dirty="0">
              <a:cs typeface="Arial" charset="0"/>
            </a:endParaRPr>
          </a:p>
        </p:txBody>
      </p:sp>
      <p:sp>
        <p:nvSpPr>
          <p:cNvPr id="8" name="Title 1"/>
          <p:cNvSpPr txBox="1">
            <a:spLocks/>
          </p:cNvSpPr>
          <p:nvPr/>
        </p:nvSpPr>
        <p:spPr bwMode="auto">
          <a:xfrm>
            <a:off x="250825" y="1666875"/>
            <a:ext cx="860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2000" b="1" kern="1200">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a:lstStyle>
          <a:p>
            <a:pPr eaLnBrk="1" hangingPunct="1">
              <a:defRPr/>
            </a:pPr>
            <a:br>
              <a:rPr lang="en-GB" altLang="en-US" sz="4000" dirty="0"/>
            </a:br>
            <a:r>
              <a:rPr lang="en-GB" altLang="en-US" sz="9600" dirty="0"/>
              <a:t>The “Other Side” of YPO…</a:t>
            </a:r>
            <a:br>
              <a:rPr lang="en-GB" altLang="en-US" sz="3600" dirty="0"/>
            </a:br>
            <a:endParaRPr lang="en-GB" altLang="en-US" sz="36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50825" y="1614488"/>
            <a:ext cx="8607425" cy="369887"/>
          </a:xfrm>
        </p:spPr>
        <p:txBody>
          <a:bodyPr>
            <a:normAutofit fontScale="90000"/>
          </a:bodyPr>
          <a:lstStyle/>
          <a:p>
            <a:pPr eaLnBrk="1" hangingPunct="1">
              <a:defRPr/>
            </a:pPr>
            <a:r>
              <a:rPr lang="en-GB" altLang="en-US" sz="2800" b="1" dirty="0"/>
              <a:t>Public Sector Buying Organisations (PSBOs)</a:t>
            </a:r>
            <a:endParaRPr lang="en-GB" altLang="en-US" sz="2800" dirty="0"/>
          </a:p>
        </p:txBody>
      </p:sp>
      <p:sp>
        <p:nvSpPr>
          <p:cNvPr id="4" name="Subtitle 2"/>
          <p:cNvSpPr>
            <a:spLocks noGrp="1"/>
          </p:cNvSpPr>
          <p:nvPr>
            <p:ph type="subTitle" idx="1"/>
          </p:nvPr>
        </p:nvSpPr>
        <p:spPr>
          <a:xfrm>
            <a:off x="323850" y="1916113"/>
            <a:ext cx="4392613" cy="3673475"/>
          </a:xfrm>
        </p:spPr>
        <p:txBody>
          <a:bodyPr/>
          <a:lstStyle/>
          <a:p>
            <a:pPr eaLnBrk="1" hangingPunct="1">
              <a:buFont typeface="Arial" charset="0"/>
              <a:buNone/>
              <a:defRPr/>
            </a:pPr>
            <a:endParaRPr lang="en-GB" sz="2800" dirty="0"/>
          </a:p>
          <a:p>
            <a:pPr marL="457200" indent="-457200" eaLnBrk="1" hangingPunct="1">
              <a:buFont typeface="Arial" panose="020B0604020202020204" pitchFamily="34" charset="0"/>
              <a:buChar char="•"/>
              <a:defRPr/>
            </a:pPr>
            <a:r>
              <a:rPr lang="en-GB" sz="2400" dirty="0"/>
              <a:t>Publicly owned suppliers</a:t>
            </a:r>
          </a:p>
          <a:p>
            <a:pPr marL="457200" indent="-457200" eaLnBrk="1" hangingPunct="1">
              <a:buFont typeface="Arial" panose="020B0604020202020204" pitchFamily="34" charset="0"/>
              <a:buChar char="•"/>
              <a:defRPr/>
            </a:pPr>
            <a:r>
              <a:rPr lang="en-GB" sz="2400" dirty="0"/>
              <a:t>Set up to provide best value for schools and public organisations</a:t>
            </a:r>
          </a:p>
          <a:p>
            <a:pPr marL="457200" indent="-457200" eaLnBrk="1" hangingPunct="1">
              <a:buFont typeface="Arial" panose="020B0604020202020204" pitchFamily="34" charset="0"/>
              <a:buChar char="•"/>
              <a:defRPr/>
            </a:pPr>
            <a:r>
              <a:rPr lang="en-GB" sz="2400" dirty="0"/>
              <a:t>Provide free procurement advice and guidance</a:t>
            </a:r>
          </a:p>
          <a:p>
            <a:pPr marL="457200" indent="-457200" eaLnBrk="1" hangingPunct="1">
              <a:buFont typeface="Arial" panose="020B0604020202020204" pitchFamily="34" charset="0"/>
              <a:buChar char="•"/>
              <a:defRPr/>
            </a:pPr>
            <a:r>
              <a:rPr lang="en-GB" sz="2400" dirty="0"/>
              <a:t>Ensure compliance</a:t>
            </a:r>
          </a:p>
          <a:p>
            <a:pPr marL="457200" indent="-457200" eaLnBrk="1" hangingPunct="1">
              <a:buFont typeface="Arial" panose="020B0604020202020204" pitchFamily="34" charset="0"/>
              <a:buChar char="•"/>
              <a:defRPr/>
            </a:pPr>
            <a:endParaRPr lang="en-GB" sz="2800" dirty="0"/>
          </a:p>
          <a:p>
            <a:pPr marL="457200" indent="-457200" eaLnBrk="1" hangingPunct="1">
              <a:buFont typeface="Arial" panose="020B0604020202020204" pitchFamily="34" charset="0"/>
              <a:buChar char="•"/>
              <a:defRPr/>
            </a:pPr>
            <a:endParaRPr lang="en-GB" sz="200" dirty="0"/>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1951038"/>
            <a:ext cx="23050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613" y="3213100"/>
            <a:ext cx="1852612"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538" y="3376613"/>
            <a:ext cx="2054225"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797425"/>
            <a:ext cx="21463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4365625"/>
            <a:ext cx="19319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8"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6"/>
          <p:cNvSpPr>
            <a:spLocks noGrp="1"/>
          </p:cNvSpPr>
          <p:nvPr>
            <p:ph sz="half" idx="1"/>
          </p:nvPr>
        </p:nvSpPr>
        <p:spPr>
          <a:xfrm>
            <a:off x="323850" y="2349500"/>
            <a:ext cx="4213225" cy="3865563"/>
          </a:xfrm>
        </p:spPr>
        <p:txBody>
          <a:bodyPr/>
          <a:lstStyle/>
          <a:p>
            <a:pPr marL="358775" lvl="2" indent="0">
              <a:buClr>
                <a:srgbClr val="544B96"/>
              </a:buClr>
              <a:buFont typeface="Arial" panose="020B0604020202020204" pitchFamily="34" charset="0"/>
              <a:buNone/>
              <a:defRPr/>
            </a:pPr>
            <a:r>
              <a:rPr lang="en-GB" altLang="en-US" sz="2000" b="1" i="1" dirty="0">
                <a:solidFill>
                  <a:srgbClr val="544B96"/>
                </a:solidFill>
              </a:rPr>
              <a:t>In principle: </a:t>
            </a:r>
          </a:p>
          <a:p>
            <a:pPr marL="358775" lvl="2" indent="0">
              <a:buClr>
                <a:srgbClr val="544B96"/>
              </a:buClr>
              <a:buFont typeface="Arial" panose="020B0604020202020204" pitchFamily="34" charset="0"/>
              <a:buNone/>
              <a:defRPr/>
            </a:pPr>
            <a:endParaRPr lang="en-GB" altLang="en-US" sz="2000" dirty="0">
              <a:solidFill>
                <a:srgbClr val="544B96"/>
              </a:solidFill>
            </a:endParaRPr>
          </a:p>
          <a:p>
            <a:pPr lvl="2">
              <a:buClr>
                <a:srgbClr val="544B96"/>
              </a:buClr>
              <a:buFont typeface="Arial" panose="020B0604020202020204" pitchFamily="34" charset="0"/>
              <a:buChar char="•"/>
              <a:defRPr/>
            </a:pPr>
            <a:r>
              <a:rPr lang="en-GB" altLang="en-US" sz="2000" dirty="0">
                <a:solidFill>
                  <a:srgbClr val="544B96"/>
                </a:solidFill>
              </a:rPr>
              <a:t>Compliance</a:t>
            </a:r>
          </a:p>
          <a:p>
            <a:pPr lvl="2">
              <a:buClr>
                <a:srgbClr val="544B96"/>
              </a:buClr>
              <a:buFont typeface="Arial" panose="020B0604020202020204" pitchFamily="34" charset="0"/>
              <a:buChar char="•"/>
              <a:defRPr/>
            </a:pPr>
            <a:r>
              <a:rPr lang="en-GB" altLang="en-US" sz="2000" dirty="0">
                <a:solidFill>
                  <a:srgbClr val="544B96"/>
                </a:solidFill>
              </a:rPr>
              <a:t>Collaboration</a:t>
            </a:r>
          </a:p>
          <a:p>
            <a:pPr lvl="2">
              <a:buClr>
                <a:srgbClr val="544B96"/>
              </a:buClr>
              <a:buFont typeface="Arial" panose="020B0604020202020204" pitchFamily="34" charset="0"/>
              <a:buChar char="•"/>
              <a:defRPr/>
            </a:pPr>
            <a:r>
              <a:rPr lang="en-GB" altLang="en-US" sz="2000" dirty="0">
                <a:solidFill>
                  <a:srgbClr val="544B96"/>
                </a:solidFill>
              </a:rPr>
              <a:t>Continuous Improvement</a:t>
            </a:r>
          </a:p>
          <a:p>
            <a:pPr lvl="2">
              <a:buClr>
                <a:srgbClr val="544B96"/>
              </a:buClr>
              <a:buFont typeface="Arial" panose="020B0604020202020204" pitchFamily="34" charset="0"/>
              <a:buChar char="•"/>
              <a:defRPr/>
            </a:pPr>
            <a:r>
              <a:rPr lang="en-GB" altLang="en-US" sz="2000" dirty="0">
                <a:solidFill>
                  <a:srgbClr val="544B96"/>
                </a:solidFill>
              </a:rPr>
              <a:t>Cost Reduction</a:t>
            </a:r>
          </a:p>
        </p:txBody>
      </p:sp>
      <p:sp>
        <p:nvSpPr>
          <p:cNvPr id="22533" name="Content Placeholder 6"/>
          <p:cNvSpPr txBox="1">
            <a:spLocks/>
          </p:cNvSpPr>
          <p:nvPr/>
        </p:nvSpPr>
        <p:spPr bwMode="auto">
          <a:xfrm>
            <a:off x="4643438" y="2332038"/>
            <a:ext cx="4214812"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Aft>
                <a:spcPts val="600"/>
              </a:spcAft>
              <a:buClr>
                <a:schemeClr val="tx2"/>
              </a:buClr>
              <a:buFont typeface="Arial" charset="0"/>
              <a:buChar char="–"/>
              <a:defRPr sz="2000">
                <a:solidFill>
                  <a:schemeClr val="tx2"/>
                </a:solidFill>
                <a:latin typeface="Arial" charset="0"/>
              </a:defRPr>
            </a:lvl1pPr>
            <a:lvl2pPr marL="358775" indent="-176213">
              <a:spcAft>
                <a:spcPts val="600"/>
              </a:spcAft>
              <a:buClr>
                <a:schemeClr val="tx2"/>
              </a:buClr>
              <a:buFont typeface="Arial" charset="0"/>
              <a:buChar char="–"/>
              <a:defRPr>
                <a:solidFill>
                  <a:schemeClr val="tx2"/>
                </a:solidFill>
                <a:latin typeface="Arial" charset="0"/>
              </a:defRPr>
            </a:lvl2pPr>
            <a:lvl3pPr marL="541338" indent="-182563">
              <a:spcAft>
                <a:spcPts val="600"/>
              </a:spcAft>
              <a:buClr>
                <a:schemeClr val="tx2"/>
              </a:buClr>
              <a:buFont typeface="Arial" charset="0"/>
              <a:buChar char="–"/>
              <a:defRPr>
                <a:solidFill>
                  <a:schemeClr val="tx2"/>
                </a:solidFill>
                <a:latin typeface="Arial" charset="0"/>
              </a:defRPr>
            </a:lvl3pPr>
            <a:lvl4pPr marL="717550" indent="-176213">
              <a:spcAft>
                <a:spcPts val="600"/>
              </a:spcAft>
              <a:buClr>
                <a:schemeClr val="tx2"/>
              </a:buClr>
              <a:buFont typeface="Arial" charset="0"/>
              <a:buChar char="–"/>
              <a:defRPr>
                <a:solidFill>
                  <a:schemeClr val="tx2"/>
                </a:solidFill>
                <a:latin typeface="Arial" charset="0"/>
              </a:defRPr>
            </a:lvl4pPr>
            <a:lvl5pPr marL="900113" indent="-182563">
              <a:spcAft>
                <a:spcPts val="600"/>
              </a:spcAft>
              <a:buClr>
                <a:schemeClr val="tx2"/>
              </a:buClr>
              <a:buFont typeface="Arial" charset="0"/>
              <a:buChar char="–"/>
              <a:defRPr>
                <a:solidFill>
                  <a:schemeClr val="tx2"/>
                </a:solidFill>
                <a:latin typeface="Arial" charset="0"/>
              </a:defRPr>
            </a:lvl5pPr>
            <a:lvl6pPr marL="1357313" indent="-182563" eaLnBrk="0" fontAlgn="base" hangingPunct="0">
              <a:spcBef>
                <a:spcPct val="0"/>
              </a:spcBef>
              <a:spcAft>
                <a:spcPts val="600"/>
              </a:spcAft>
              <a:buClr>
                <a:schemeClr val="tx2"/>
              </a:buClr>
              <a:buFont typeface="Arial" charset="0"/>
              <a:buChar char="–"/>
              <a:defRPr>
                <a:solidFill>
                  <a:schemeClr val="tx2"/>
                </a:solidFill>
                <a:latin typeface="Arial" charset="0"/>
              </a:defRPr>
            </a:lvl6pPr>
            <a:lvl7pPr marL="1814513" indent="-182563" eaLnBrk="0" fontAlgn="base" hangingPunct="0">
              <a:spcBef>
                <a:spcPct val="0"/>
              </a:spcBef>
              <a:spcAft>
                <a:spcPts val="600"/>
              </a:spcAft>
              <a:buClr>
                <a:schemeClr val="tx2"/>
              </a:buClr>
              <a:buFont typeface="Arial" charset="0"/>
              <a:buChar char="–"/>
              <a:defRPr>
                <a:solidFill>
                  <a:schemeClr val="tx2"/>
                </a:solidFill>
                <a:latin typeface="Arial" charset="0"/>
              </a:defRPr>
            </a:lvl7pPr>
            <a:lvl8pPr marL="2271713" indent="-182563" eaLnBrk="0" fontAlgn="base" hangingPunct="0">
              <a:spcBef>
                <a:spcPct val="0"/>
              </a:spcBef>
              <a:spcAft>
                <a:spcPts val="600"/>
              </a:spcAft>
              <a:buClr>
                <a:schemeClr val="tx2"/>
              </a:buClr>
              <a:buFont typeface="Arial" charset="0"/>
              <a:buChar char="–"/>
              <a:defRPr>
                <a:solidFill>
                  <a:schemeClr val="tx2"/>
                </a:solidFill>
                <a:latin typeface="Arial" charset="0"/>
              </a:defRPr>
            </a:lvl8pPr>
            <a:lvl9pPr marL="2728913" indent="-182563" eaLnBrk="0" fontAlgn="base" hangingPunct="0">
              <a:spcBef>
                <a:spcPct val="0"/>
              </a:spcBef>
              <a:spcAft>
                <a:spcPts val="600"/>
              </a:spcAft>
              <a:buClr>
                <a:schemeClr val="tx2"/>
              </a:buClr>
              <a:buFont typeface="Arial" charset="0"/>
              <a:buChar char="–"/>
              <a:defRPr>
                <a:solidFill>
                  <a:schemeClr val="tx2"/>
                </a:solidFill>
                <a:latin typeface="Arial" charset="0"/>
              </a:defRPr>
            </a:lvl9pPr>
          </a:lstStyle>
          <a:p>
            <a:pPr marL="176212" lvl="1" indent="0" eaLnBrk="1" fontAlgn="auto" hangingPunct="1">
              <a:spcBef>
                <a:spcPts val="0"/>
              </a:spcBef>
              <a:buClr>
                <a:srgbClr val="544B96"/>
              </a:buClr>
              <a:buFont typeface="Arial" charset="0"/>
              <a:buNone/>
              <a:defRPr/>
            </a:pPr>
            <a:r>
              <a:rPr lang="en-GB" sz="2000" b="1" i="1" kern="0" dirty="0">
                <a:solidFill>
                  <a:srgbClr val="544B96"/>
                </a:solidFill>
                <a:latin typeface="Arial"/>
                <a:cs typeface="+mn-cs"/>
              </a:rPr>
              <a:t>In practice:</a:t>
            </a:r>
          </a:p>
          <a:p>
            <a:pPr marL="176212" lvl="1" indent="0" eaLnBrk="1" fontAlgn="auto" hangingPunct="1">
              <a:spcBef>
                <a:spcPts val="0"/>
              </a:spcBef>
              <a:buClr>
                <a:srgbClr val="544B96"/>
              </a:buClr>
              <a:buFont typeface="Arial" charset="0"/>
              <a:buNone/>
              <a:defRPr/>
            </a:pPr>
            <a:endParaRPr lang="en-GB" sz="2000" kern="0" dirty="0">
              <a:solidFill>
                <a:srgbClr val="544B96"/>
              </a:solidFill>
              <a:latin typeface="Arial"/>
              <a:cs typeface="+mn-cs"/>
            </a:endParaRPr>
          </a:p>
          <a:p>
            <a:pPr lvl="1" eaLnBrk="1" fontAlgn="auto" hangingPunct="1">
              <a:spcBef>
                <a:spcPts val="0"/>
              </a:spcBef>
              <a:buFont typeface="Arial" panose="020B0604020202020204" pitchFamily="34" charset="0"/>
              <a:buChar char="•"/>
              <a:defRPr/>
            </a:pPr>
            <a:r>
              <a:rPr lang="pt-BR" altLang="en-US" sz="2000" kern="0" dirty="0">
                <a:cs typeface="Arial" charset="0"/>
              </a:rPr>
              <a:t>Product Catalogues</a:t>
            </a:r>
          </a:p>
          <a:p>
            <a:pPr lvl="1" eaLnBrk="1" fontAlgn="auto" hangingPunct="1">
              <a:spcBef>
                <a:spcPts val="0"/>
              </a:spcBef>
              <a:buFont typeface="Arial" panose="020B0604020202020204" pitchFamily="34" charset="0"/>
              <a:buChar char="•"/>
              <a:defRPr/>
            </a:pPr>
            <a:r>
              <a:rPr lang="pt-BR" altLang="en-US" sz="2000" kern="0" dirty="0">
                <a:cs typeface="Arial" charset="0"/>
              </a:rPr>
              <a:t>Framework Contracts</a:t>
            </a:r>
          </a:p>
          <a:p>
            <a:pPr lvl="1" eaLnBrk="1" fontAlgn="auto" hangingPunct="1">
              <a:spcBef>
                <a:spcPts val="0"/>
              </a:spcBef>
              <a:buFont typeface="Arial" panose="020B0604020202020204" pitchFamily="34" charset="0"/>
              <a:buChar char="•"/>
              <a:defRPr/>
            </a:pPr>
            <a:r>
              <a:rPr lang="pt-BR" altLang="en-US" sz="2000" kern="0" dirty="0">
                <a:cs typeface="Arial" charset="0"/>
              </a:rPr>
              <a:t>Single Procurements</a:t>
            </a:r>
          </a:p>
          <a:p>
            <a:pPr lvl="1" eaLnBrk="1" fontAlgn="auto" hangingPunct="1">
              <a:spcBef>
                <a:spcPts val="0"/>
              </a:spcBef>
              <a:buFont typeface="Arial" panose="020B0604020202020204" pitchFamily="34" charset="0"/>
              <a:buChar char="•"/>
              <a:defRPr/>
            </a:pPr>
            <a:r>
              <a:rPr lang="pt-BR" altLang="en-US" sz="2000" kern="0" dirty="0">
                <a:cs typeface="Arial" charset="0"/>
              </a:rPr>
              <a:t>Advice &amp; Guidance</a:t>
            </a:r>
          </a:p>
          <a:p>
            <a:pPr lvl="1" eaLnBrk="1" fontAlgn="auto" hangingPunct="1">
              <a:spcBef>
                <a:spcPts val="0"/>
              </a:spcBef>
              <a:buFont typeface="Arial" panose="020B0604020202020204" pitchFamily="34" charset="0"/>
              <a:buChar char="•"/>
              <a:defRPr/>
            </a:pPr>
            <a:r>
              <a:rPr lang="pt-BR" altLang="en-US" sz="2000" kern="0" dirty="0">
                <a:cs typeface="Arial" charset="0"/>
              </a:rPr>
              <a:t>Post-Contract Management</a:t>
            </a:r>
          </a:p>
        </p:txBody>
      </p:sp>
      <p:sp>
        <p:nvSpPr>
          <p:cNvPr id="8" name="Title 1"/>
          <p:cNvSpPr txBox="1">
            <a:spLocks/>
          </p:cNvSpPr>
          <p:nvPr/>
        </p:nvSpPr>
        <p:spPr bwMode="auto">
          <a:xfrm>
            <a:off x="250825" y="1666875"/>
            <a:ext cx="860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2000" b="1" kern="1200">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a:lstStyle>
          <a:p>
            <a:pPr eaLnBrk="1" hangingPunct="1">
              <a:defRPr/>
            </a:pPr>
            <a:br>
              <a:rPr lang="en-GB" altLang="en-US" sz="4000" dirty="0"/>
            </a:br>
            <a:r>
              <a:rPr lang="en-GB" altLang="en-US" sz="9600" dirty="0"/>
              <a:t>How can PSBOs Help?</a:t>
            </a:r>
            <a:br>
              <a:rPr lang="en-GB" altLang="en-US" sz="3600" dirty="0"/>
            </a:br>
            <a:endParaRPr lang="en-GB" altLang="en-US" sz="36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6"/>
          <p:cNvSpPr>
            <a:spLocks noGrp="1"/>
          </p:cNvSpPr>
          <p:nvPr>
            <p:ph sz="half" idx="1"/>
          </p:nvPr>
        </p:nvSpPr>
        <p:spPr>
          <a:xfrm>
            <a:off x="323850" y="2349500"/>
            <a:ext cx="2735263" cy="3865563"/>
          </a:xfrm>
        </p:spPr>
        <p:txBody>
          <a:bodyPr/>
          <a:lstStyle/>
          <a:p>
            <a:pPr marL="358775" lvl="2" indent="0">
              <a:buClr>
                <a:srgbClr val="544B96"/>
              </a:buClr>
              <a:buFont typeface="Arial" panose="020B0604020202020204" pitchFamily="34" charset="0"/>
              <a:buNone/>
              <a:defRPr/>
            </a:pPr>
            <a:r>
              <a:rPr lang="en-GB" altLang="en-US" sz="2000" b="1" u="sng" dirty="0">
                <a:solidFill>
                  <a:srgbClr val="544B96"/>
                </a:solidFill>
              </a:rPr>
              <a:t>PSBO</a:t>
            </a:r>
          </a:p>
          <a:p>
            <a:pPr marL="358775" lvl="2" indent="0">
              <a:buClr>
                <a:srgbClr val="544B96"/>
              </a:buClr>
              <a:buFont typeface="Arial" panose="020B0604020202020204" pitchFamily="34" charset="0"/>
              <a:buNone/>
              <a:defRPr/>
            </a:pPr>
            <a:endParaRPr lang="en-GB" altLang="en-US" sz="2000" u="sng" dirty="0">
              <a:solidFill>
                <a:srgbClr val="544B96"/>
              </a:solidFill>
            </a:endParaRPr>
          </a:p>
          <a:p>
            <a:pPr marL="285750" lvl="2" indent="-285750">
              <a:buFont typeface="Arial" panose="020B0604020202020204" pitchFamily="34" charset="0"/>
              <a:buChar char="•"/>
              <a:defRPr/>
            </a:pPr>
            <a:r>
              <a:rPr lang="pt-BR" dirty="0"/>
              <a:t>Runs procurement &amp; appoints supplier</a:t>
            </a:r>
          </a:p>
          <a:p>
            <a:pPr marL="285750" lvl="2" indent="-285750">
              <a:buFont typeface="Arial" panose="020B0604020202020204" pitchFamily="34" charset="0"/>
              <a:buChar char="•"/>
              <a:defRPr/>
            </a:pPr>
            <a:r>
              <a:rPr lang="pt-BR" dirty="0"/>
              <a:t>Agrees contract pricing &amp; terms</a:t>
            </a:r>
          </a:p>
          <a:p>
            <a:pPr marL="285750" lvl="2" indent="-285750">
              <a:buFont typeface="Arial" panose="020B0604020202020204" pitchFamily="34" charset="0"/>
              <a:buChar char="•"/>
              <a:defRPr/>
            </a:pPr>
            <a:r>
              <a:rPr lang="pt-BR" dirty="0"/>
              <a:t>Monitors service delivery &amp; holds supplier to account</a:t>
            </a:r>
          </a:p>
          <a:p>
            <a:pPr marL="285750" lvl="2" indent="-285750">
              <a:buFont typeface="Arial" panose="020B0604020202020204" pitchFamily="34" charset="0"/>
              <a:buChar char="•"/>
              <a:defRPr/>
            </a:pPr>
            <a:r>
              <a:rPr lang="pt-BR" dirty="0"/>
              <a:t>Receives rebate based on usage to cover costs</a:t>
            </a:r>
          </a:p>
        </p:txBody>
      </p:sp>
      <p:sp>
        <p:nvSpPr>
          <p:cNvPr id="22533" name="Content Placeholder 6"/>
          <p:cNvSpPr txBox="1">
            <a:spLocks/>
          </p:cNvSpPr>
          <p:nvPr/>
        </p:nvSpPr>
        <p:spPr bwMode="auto">
          <a:xfrm>
            <a:off x="3276600" y="2349500"/>
            <a:ext cx="266382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Aft>
                <a:spcPts val="600"/>
              </a:spcAft>
              <a:buClr>
                <a:schemeClr val="tx2"/>
              </a:buClr>
              <a:buFont typeface="Arial" charset="0"/>
              <a:buChar char="–"/>
              <a:defRPr sz="2000">
                <a:solidFill>
                  <a:schemeClr val="tx2"/>
                </a:solidFill>
                <a:latin typeface="Arial" charset="0"/>
              </a:defRPr>
            </a:lvl1pPr>
            <a:lvl2pPr marL="358775" indent="-176213">
              <a:spcAft>
                <a:spcPts val="600"/>
              </a:spcAft>
              <a:buClr>
                <a:schemeClr val="tx2"/>
              </a:buClr>
              <a:buFont typeface="Arial" charset="0"/>
              <a:buChar char="–"/>
              <a:defRPr>
                <a:solidFill>
                  <a:schemeClr val="tx2"/>
                </a:solidFill>
                <a:latin typeface="Arial" charset="0"/>
              </a:defRPr>
            </a:lvl2pPr>
            <a:lvl3pPr marL="541338" indent="-182563">
              <a:spcAft>
                <a:spcPts val="600"/>
              </a:spcAft>
              <a:buClr>
                <a:schemeClr val="tx2"/>
              </a:buClr>
              <a:buFont typeface="Arial" charset="0"/>
              <a:buChar char="–"/>
              <a:defRPr>
                <a:solidFill>
                  <a:schemeClr val="tx2"/>
                </a:solidFill>
                <a:latin typeface="Arial" charset="0"/>
              </a:defRPr>
            </a:lvl3pPr>
            <a:lvl4pPr marL="717550" indent="-176213">
              <a:spcAft>
                <a:spcPts val="600"/>
              </a:spcAft>
              <a:buClr>
                <a:schemeClr val="tx2"/>
              </a:buClr>
              <a:buFont typeface="Arial" charset="0"/>
              <a:buChar char="–"/>
              <a:defRPr>
                <a:solidFill>
                  <a:schemeClr val="tx2"/>
                </a:solidFill>
                <a:latin typeface="Arial" charset="0"/>
              </a:defRPr>
            </a:lvl4pPr>
            <a:lvl5pPr marL="900113" indent="-182563">
              <a:spcAft>
                <a:spcPts val="600"/>
              </a:spcAft>
              <a:buClr>
                <a:schemeClr val="tx2"/>
              </a:buClr>
              <a:buFont typeface="Arial" charset="0"/>
              <a:buChar char="–"/>
              <a:defRPr>
                <a:solidFill>
                  <a:schemeClr val="tx2"/>
                </a:solidFill>
                <a:latin typeface="Arial" charset="0"/>
              </a:defRPr>
            </a:lvl5pPr>
            <a:lvl6pPr marL="1357313" indent="-182563" eaLnBrk="0" fontAlgn="base" hangingPunct="0">
              <a:spcBef>
                <a:spcPct val="0"/>
              </a:spcBef>
              <a:spcAft>
                <a:spcPts val="600"/>
              </a:spcAft>
              <a:buClr>
                <a:schemeClr val="tx2"/>
              </a:buClr>
              <a:buFont typeface="Arial" charset="0"/>
              <a:buChar char="–"/>
              <a:defRPr>
                <a:solidFill>
                  <a:schemeClr val="tx2"/>
                </a:solidFill>
                <a:latin typeface="Arial" charset="0"/>
              </a:defRPr>
            </a:lvl6pPr>
            <a:lvl7pPr marL="1814513" indent="-182563" eaLnBrk="0" fontAlgn="base" hangingPunct="0">
              <a:spcBef>
                <a:spcPct val="0"/>
              </a:spcBef>
              <a:spcAft>
                <a:spcPts val="600"/>
              </a:spcAft>
              <a:buClr>
                <a:schemeClr val="tx2"/>
              </a:buClr>
              <a:buFont typeface="Arial" charset="0"/>
              <a:buChar char="–"/>
              <a:defRPr>
                <a:solidFill>
                  <a:schemeClr val="tx2"/>
                </a:solidFill>
                <a:latin typeface="Arial" charset="0"/>
              </a:defRPr>
            </a:lvl7pPr>
            <a:lvl8pPr marL="2271713" indent="-182563" eaLnBrk="0" fontAlgn="base" hangingPunct="0">
              <a:spcBef>
                <a:spcPct val="0"/>
              </a:spcBef>
              <a:spcAft>
                <a:spcPts val="600"/>
              </a:spcAft>
              <a:buClr>
                <a:schemeClr val="tx2"/>
              </a:buClr>
              <a:buFont typeface="Arial" charset="0"/>
              <a:buChar char="–"/>
              <a:defRPr>
                <a:solidFill>
                  <a:schemeClr val="tx2"/>
                </a:solidFill>
                <a:latin typeface="Arial" charset="0"/>
              </a:defRPr>
            </a:lvl8pPr>
            <a:lvl9pPr marL="2728913" indent="-182563" eaLnBrk="0" fontAlgn="base" hangingPunct="0">
              <a:spcBef>
                <a:spcPct val="0"/>
              </a:spcBef>
              <a:spcAft>
                <a:spcPts val="600"/>
              </a:spcAft>
              <a:buClr>
                <a:schemeClr val="tx2"/>
              </a:buClr>
              <a:buFont typeface="Arial" charset="0"/>
              <a:buChar char="–"/>
              <a:defRPr>
                <a:solidFill>
                  <a:schemeClr val="tx2"/>
                </a:solidFill>
                <a:latin typeface="Arial" charset="0"/>
              </a:defRPr>
            </a:lvl9pPr>
          </a:lstStyle>
          <a:p>
            <a:pPr marL="358775" lvl="2" indent="0">
              <a:buClr>
                <a:srgbClr val="544B96"/>
              </a:buClr>
              <a:buFont typeface="Arial" charset="0"/>
              <a:buNone/>
              <a:defRPr/>
            </a:pPr>
            <a:r>
              <a:rPr lang="en-GB" sz="2000" b="1" u="sng" dirty="0">
                <a:solidFill>
                  <a:srgbClr val="544B96"/>
                </a:solidFill>
                <a:latin typeface="Arial"/>
                <a:cs typeface="+mn-cs"/>
              </a:rPr>
              <a:t>Supplier</a:t>
            </a:r>
          </a:p>
          <a:p>
            <a:pPr marL="358775" lvl="2" indent="0">
              <a:buClr>
                <a:srgbClr val="544B96"/>
              </a:buClr>
              <a:buFont typeface="Arial" charset="0"/>
              <a:buNone/>
              <a:defRPr/>
            </a:pPr>
            <a:endParaRPr lang="en-GB" sz="2000" u="sng" dirty="0">
              <a:solidFill>
                <a:srgbClr val="544B96"/>
              </a:solidFill>
              <a:latin typeface="Arial"/>
              <a:cs typeface="+mn-cs"/>
            </a:endParaRPr>
          </a:p>
          <a:p>
            <a:pPr marL="285750" lvl="2" indent="-285750">
              <a:buClr>
                <a:srgbClr val="544B96"/>
              </a:buClr>
              <a:buFont typeface="Arial" panose="020B0604020202020204" pitchFamily="34" charset="0"/>
              <a:buChar char="•"/>
              <a:defRPr/>
            </a:pPr>
            <a:r>
              <a:rPr lang="pt-BR" dirty="0">
                <a:solidFill>
                  <a:srgbClr val="544B96"/>
                </a:solidFill>
                <a:latin typeface="Arial"/>
                <a:cs typeface="+mn-cs"/>
              </a:rPr>
              <a:t>Provides agreed service to customer</a:t>
            </a:r>
          </a:p>
          <a:p>
            <a:pPr marL="285750" lvl="2" indent="-285750">
              <a:buClr>
                <a:srgbClr val="544B96"/>
              </a:buClr>
              <a:buFont typeface="Arial" panose="020B0604020202020204" pitchFamily="34" charset="0"/>
              <a:buChar char="•"/>
              <a:defRPr/>
            </a:pPr>
            <a:r>
              <a:rPr lang="pt-BR" dirty="0">
                <a:solidFill>
                  <a:srgbClr val="544B96"/>
                </a:solidFill>
                <a:latin typeface="Arial"/>
                <a:cs typeface="+mn-cs"/>
              </a:rPr>
              <a:t>Provides details of usage to PSBO</a:t>
            </a:r>
          </a:p>
          <a:p>
            <a:pPr marL="285750" lvl="2" indent="-285750">
              <a:buClr>
                <a:srgbClr val="544B96"/>
              </a:buClr>
              <a:buFont typeface="Arial" panose="020B0604020202020204" pitchFamily="34" charset="0"/>
              <a:buChar char="•"/>
              <a:defRPr/>
            </a:pPr>
            <a:r>
              <a:rPr lang="pt-BR" dirty="0">
                <a:solidFill>
                  <a:srgbClr val="544B96"/>
                </a:solidFill>
                <a:latin typeface="Arial"/>
                <a:cs typeface="+mn-cs"/>
              </a:rPr>
              <a:t>Pays rebate to PSBO</a:t>
            </a:r>
          </a:p>
          <a:p>
            <a:pPr lvl="2" eaLnBrk="1" hangingPunct="1">
              <a:defRPr/>
            </a:pPr>
            <a:endParaRPr lang="pt-BR" altLang="en-US" dirty="0">
              <a:cs typeface="Arial" charset="0"/>
            </a:endParaRPr>
          </a:p>
        </p:txBody>
      </p:sp>
      <p:sp>
        <p:nvSpPr>
          <p:cNvPr id="8" name="Title 1"/>
          <p:cNvSpPr txBox="1">
            <a:spLocks/>
          </p:cNvSpPr>
          <p:nvPr/>
        </p:nvSpPr>
        <p:spPr bwMode="auto">
          <a:xfrm>
            <a:off x="250825" y="1666875"/>
            <a:ext cx="860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lvl1pPr algn="l" rtl="0" eaLnBrk="0" fontAlgn="base" hangingPunct="0">
              <a:spcBef>
                <a:spcPct val="0"/>
              </a:spcBef>
              <a:spcAft>
                <a:spcPct val="0"/>
              </a:spcAft>
              <a:defRPr sz="2000" b="1" kern="1200">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a:lstStyle>
          <a:p>
            <a:pPr eaLnBrk="1" hangingPunct="1">
              <a:defRPr/>
            </a:pPr>
            <a:br>
              <a:rPr lang="en-GB" altLang="en-US" sz="4000" dirty="0"/>
            </a:br>
            <a:r>
              <a:rPr lang="en-GB" altLang="en-US" sz="9600" dirty="0"/>
              <a:t>Framework Contract principles:</a:t>
            </a:r>
            <a:br>
              <a:rPr lang="en-GB" altLang="en-US" sz="3600" dirty="0"/>
            </a:br>
            <a:endParaRPr lang="en-GB" altLang="en-US" sz="3600" dirty="0"/>
          </a:p>
        </p:txBody>
      </p:sp>
      <p:sp>
        <p:nvSpPr>
          <p:cNvPr id="6" name="Content Placeholder 6"/>
          <p:cNvSpPr txBox="1">
            <a:spLocks/>
          </p:cNvSpPr>
          <p:nvPr/>
        </p:nvSpPr>
        <p:spPr bwMode="auto">
          <a:xfrm>
            <a:off x="6011863" y="2349500"/>
            <a:ext cx="266382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Aft>
                <a:spcPts val="600"/>
              </a:spcAft>
              <a:buClr>
                <a:schemeClr val="tx2"/>
              </a:buClr>
              <a:buFont typeface="Arial" charset="0"/>
              <a:buChar char="–"/>
              <a:defRPr sz="2000">
                <a:solidFill>
                  <a:schemeClr val="tx2"/>
                </a:solidFill>
                <a:latin typeface="Arial" charset="0"/>
              </a:defRPr>
            </a:lvl1pPr>
            <a:lvl2pPr marL="358775" indent="-176213">
              <a:spcAft>
                <a:spcPts val="600"/>
              </a:spcAft>
              <a:buClr>
                <a:schemeClr val="tx2"/>
              </a:buClr>
              <a:buFont typeface="Arial" charset="0"/>
              <a:buChar char="–"/>
              <a:defRPr>
                <a:solidFill>
                  <a:schemeClr val="tx2"/>
                </a:solidFill>
                <a:latin typeface="Arial" charset="0"/>
              </a:defRPr>
            </a:lvl2pPr>
            <a:lvl3pPr marL="541338" indent="-182563">
              <a:spcAft>
                <a:spcPts val="600"/>
              </a:spcAft>
              <a:buClr>
                <a:schemeClr val="tx2"/>
              </a:buClr>
              <a:buFont typeface="Arial" charset="0"/>
              <a:buChar char="–"/>
              <a:defRPr>
                <a:solidFill>
                  <a:schemeClr val="tx2"/>
                </a:solidFill>
                <a:latin typeface="Arial" charset="0"/>
              </a:defRPr>
            </a:lvl3pPr>
            <a:lvl4pPr marL="717550" indent="-176213">
              <a:spcAft>
                <a:spcPts val="600"/>
              </a:spcAft>
              <a:buClr>
                <a:schemeClr val="tx2"/>
              </a:buClr>
              <a:buFont typeface="Arial" charset="0"/>
              <a:buChar char="–"/>
              <a:defRPr>
                <a:solidFill>
                  <a:schemeClr val="tx2"/>
                </a:solidFill>
                <a:latin typeface="Arial" charset="0"/>
              </a:defRPr>
            </a:lvl4pPr>
            <a:lvl5pPr marL="900113" indent="-182563">
              <a:spcAft>
                <a:spcPts val="600"/>
              </a:spcAft>
              <a:buClr>
                <a:schemeClr val="tx2"/>
              </a:buClr>
              <a:buFont typeface="Arial" charset="0"/>
              <a:buChar char="–"/>
              <a:defRPr>
                <a:solidFill>
                  <a:schemeClr val="tx2"/>
                </a:solidFill>
                <a:latin typeface="Arial" charset="0"/>
              </a:defRPr>
            </a:lvl5pPr>
            <a:lvl6pPr marL="1357313" indent="-182563" eaLnBrk="0" fontAlgn="base" hangingPunct="0">
              <a:spcBef>
                <a:spcPct val="0"/>
              </a:spcBef>
              <a:spcAft>
                <a:spcPts val="600"/>
              </a:spcAft>
              <a:buClr>
                <a:schemeClr val="tx2"/>
              </a:buClr>
              <a:buFont typeface="Arial" charset="0"/>
              <a:buChar char="–"/>
              <a:defRPr>
                <a:solidFill>
                  <a:schemeClr val="tx2"/>
                </a:solidFill>
                <a:latin typeface="Arial" charset="0"/>
              </a:defRPr>
            </a:lvl6pPr>
            <a:lvl7pPr marL="1814513" indent="-182563" eaLnBrk="0" fontAlgn="base" hangingPunct="0">
              <a:spcBef>
                <a:spcPct val="0"/>
              </a:spcBef>
              <a:spcAft>
                <a:spcPts val="600"/>
              </a:spcAft>
              <a:buClr>
                <a:schemeClr val="tx2"/>
              </a:buClr>
              <a:buFont typeface="Arial" charset="0"/>
              <a:buChar char="–"/>
              <a:defRPr>
                <a:solidFill>
                  <a:schemeClr val="tx2"/>
                </a:solidFill>
                <a:latin typeface="Arial" charset="0"/>
              </a:defRPr>
            </a:lvl7pPr>
            <a:lvl8pPr marL="2271713" indent="-182563" eaLnBrk="0" fontAlgn="base" hangingPunct="0">
              <a:spcBef>
                <a:spcPct val="0"/>
              </a:spcBef>
              <a:spcAft>
                <a:spcPts val="600"/>
              </a:spcAft>
              <a:buClr>
                <a:schemeClr val="tx2"/>
              </a:buClr>
              <a:buFont typeface="Arial" charset="0"/>
              <a:buChar char="–"/>
              <a:defRPr>
                <a:solidFill>
                  <a:schemeClr val="tx2"/>
                </a:solidFill>
                <a:latin typeface="Arial" charset="0"/>
              </a:defRPr>
            </a:lvl8pPr>
            <a:lvl9pPr marL="2728913" indent="-182563" eaLnBrk="0" fontAlgn="base" hangingPunct="0">
              <a:spcBef>
                <a:spcPct val="0"/>
              </a:spcBef>
              <a:spcAft>
                <a:spcPts val="600"/>
              </a:spcAft>
              <a:buClr>
                <a:schemeClr val="tx2"/>
              </a:buClr>
              <a:buFont typeface="Arial" charset="0"/>
              <a:buChar char="–"/>
              <a:defRPr>
                <a:solidFill>
                  <a:schemeClr val="tx2"/>
                </a:solidFill>
                <a:latin typeface="Arial" charset="0"/>
              </a:defRPr>
            </a:lvl9pPr>
          </a:lstStyle>
          <a:p>
            <a:pPr marL="358775" lvl="2" indent="0">
              <a:buClr>
                <a:srgbClr val="544B96"/>
              </a:buClr>
              <a:buFont typeface="Arial" charset="0"/>
              <a:buNone/>
              <a:defRPr/>
            </a:pPr>
            <a:r>
              <a:rPr lang="en-GB" sz="2000" b="1" u="sng" dirty="0">
                <a:solidFill>
                  <a:srgbClr val="544B96"/>
                </a:solidFill>
                <a:latin typeface="Arial"/>
                <a:cs typeface="+mn-cs"/>
              </a:rPr>
              <a:t>Customer</a:t>
            </a:r>
          </a:p>
          <a:p>
            <a:pPr marL="0" lvl="2" indent="0">
              <a:buClr>
                <a:srgbClr val="544B96"/>
              </a:buClr>
              <a:buFont typeface="Arial" charset="0"/>
              <a:buNone/>
              <a:defRPr/>
            </a:pPr>
            <a:endParaRPr lang="pt-BR" dirty="0">
              <a:solidFill>
                <a:srgbClr val="544B96"/>
              </a:solidFill>
              <a:latin typeface="Arial"/>
              <a:cs typeface="+mn-cs"/>
            </a:endParaRPr>
          </a:p>
          <a:p>
            <a:pPr marL="285750" lvl="2" indent="-285750">
              <a:buClr>
                <a:srgbClr val="544B96"/>
              </a:buClr>
              <a:buFont typeface="Arial" panose="020B0604020202020204" pitchFamily="34" charset="0"/>
              <a:buChar char="•"/>
              <a:defRPr/>
            </a:pPr>
            <a:r>
              <a:rPr lang="pt-BR" dirty="0">
                <a:solidFill>
                  <a:srgbClr val="544B96"/>
                </a:solidFill>
                <a:latin typeface="Arial"/>
                <a:cs typeface="+mn-cs"/>
              </a:rPr>
              <a:t>Buys service from supplier at agreed rates &amp; terms</a:t>
            </a:r>
          </a:p>
          <a:p>
            <a:pPr marL="285750" lvl="2" indent="-285750">
              <a:buClr>
                <a:srgbClr val="544B96"/>
              </a:buClr>
              <a:buFont typeface="Arial" panose="020B0604020202020204" pitchFamily="34" charset="0"/>
              <a:buChar char="•"/>
              <a:defRPr/>
            </a:pPr>
            <a:r>
              <a:rPr lang="pt-BR" dirty="0">
                <a:solidFill>
                  <a:srgbClr val="544B96"/>
                </a:solidFill>
                <a:latin typeface="Arial"/>
                <a:cs typeface="+mn-cs"/>
              </a:rPr>
              <a:t>Gives feedback to PSBO on future contract requirements</a:t>
            </a:r>
          </a:p>
          <a:p>
            <a:pPr lvl="2" eaLnBrk="1" hangingPunct="1">
              <a:defRPr/>
            </a:pPr>
            <a:endParaRPr lang="pt-BR" altLang="en-US" dirty="0">
              <a:cs typeface="Arial"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0825" y="1400175"/>
            <a:ext cx="8607425" cy="804863"/>
          </a:xfrm>
        </p:spPr>
        <p:txBody>
          <a:bodyPr/>
          <a:lstStyle/>
          <a:p>
            <a:r>
              <a:rPr lang="en-GB" altLang="en-US" sz="2400"/>
              <a:t>Case Study – Horizon College, Barnsley</a:t>
            </a:r>
          </a:p>
        </p:txBody>
      </p:sp>
      <p:sp>
        <p:nvSpPr>
          <p:cNvPr id="27652" name="Content Placeholder 2"/>
          <p:cNvSpPr>
            <a:spLocks noGrp="1"/>
          </p:cNvSpPr>
          <p:nvPr>
            <p:ph idx="1"/>
          </p:nvPr>
        </p:nvSpPr>
        <p:spPr>
          <a:xfrm>
            <a:off x="250825" y="2060575"/>
            <a:ext cx="8607425" cy="4125913"/>
          </a:xfrm>
        </p:spPr>
        <p:txBody>
          <a:bodyPr/>
          <a:lstStyle/>
          <a:p>
            <a:pPr marL="0" indent="0">
              <a:buFont typeface="Arial" panose="020B0604020202020204" pitchFamily="34" charset="0"/>
              <a:buNone/>
            </a:pPr>
            <a:r>
              <a:rPr lang="en-GB" altLang="en-US"/>
              <a:t>“I’ve always been aware of YPO. We’d been buying our cleaning supplies, equipment and stationery from them for a while but in September we decided to take the plunge and start buying food, too. I thought that would mean buying YPO branded products, not the brands that we’re used to. But Sue from YPO came to see me and showed me how we could keep getting the same frozen products from our existing supplier – but that by doing it through YPO’s framework contract, we could save a lot. The prices we were paying for exactly the same product were so different under the framework that it was a no-brainer – we would’ve been stupid not to make the switch.”</a:t>
            </a:r>
          </a:p>
          <a:p>
            <a:pPr marL="0" indent="0">
              <a:buFont typeface="Arial" panose="020B0604020202020204" pitchFamily="34" charset="0"/>
              <a:buNone/>
            </a:pPr>
            <a:r>
              <a:rPr lang="en-GB" altLang="en-US"/>
              <a:t>“The same guy delivers our food to us, we’re invoiced in the same way, we have the same rep from the supplier – the only thing that’s different is the price we’re paying and those savings have made all the difference to our profit margin.”</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0825" y="1400175"/>
            <a:ext cx="8607425" cy="804863"/>
          </a:xfrm>
        </p:spPr>
        <p:txBody>
          <a:bodyPr/>
          <a:lstStyle/>
          <a:p>
            <a:r>
              <a:rPr lang="en-GB" altLang="en-US" sz="2400"/>
              <a:t>Case Study – Maltby Academy</a:t>
            </a:r>
          </a:p>
        </p:txBody>
      </p:sp>
      <p:sp>
        <p:nvSpPr>
          <p:cNvPr id="29700" name="Content Placeholder 2"/>
          <p:cNvSpPr>
            <a:spLocks noGrp="1"/>
          </p:cNvSpPr>
          <p:nvPr>
            <p:ph idx="1"/>
          </p:nvPr>
        </p:nvSpPr>
        <p:spPr>
          <a:xfrm>
            <a:off x="250825" y="2060575"/>
            <a:ext cx="8607425" cy="4125913"/>
          </a:xfrm>
        </p:spPr>
        <p:txBody>
          <a:bodyPr/>
          <a:lstStyle/>
          <a:p>
            <a:pPr marL="0" indent="0">
              <a:buFont typeface="Arial" panose="020B0604020202020204" pitchFamily="34" charset="0"/>
              <a:buNone/>
            </a:pPr>
            <a:r>
              <a:rPr lang="en-GB" altLang="en-US"/>
              <a:t>“Using the YPO framework saves us a lot of money – it’s probably a 9-10% saving on my bottom line. YPO is a great place  to start as a benchmark. I go through our accounts every  year  and  do a cost  comparison, and  every  year I just  laugh because YPO can’t be beaten! Online ordering and paperless billing  save  a lot of time, too.”</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“But one of the best  things about using YPO has  to be their  loyalty scheme. You get a reward at the end of the year  for being part  of their  framework and  it’s a great way to save  for equipment.”</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“Last year  we bought a trolley for running cooking demos and taking food into classrooms with our end of year  ‘bonus’.  I really would  recommend YPO to every school.”</a:t>
            </a:r>
          </a:p>
          <a:p>
            <a:pPr marL="0" indent="0">
              <a:buFont typeface="Arial" panose="020B0604020202020204" pitchFamily="34" charset="0"/>
              <a:buNone/>
            </a:pPr>
            <a:endParaRPr lang="en-GB" altLang="en-US"/>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521620" y="548680"/>
            <a:ext cx="1276305" cy="800364"/>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544B96"/>
      </a:dk2>
      <a:lt2>
        <a:srgbClr val="C5D9D3"/>
      </a:lt2>
      <a:accent1>
        <a:srgbClr val="FFE6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3160</TotalTime>
  <Words>709</Words>
  <Application>Microsoft Office PowerPoint</Application>
  <PresentationFormat>On-screen Show (4:3)</PresentationFormat>
  <Paragraphs>153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Wingdings</vt:lpstr>
      <vt:lpstr>Courier New</vt:lpstr>
      <vt:lpstr>Office Theme</vt:lpstr>
      <vt:lpstr>PowerPoint Presentation</vt:lpstr>
      <vt:lpstr>PowerPoint Presentation</vt:lpstr>
      <vt:lpstr>Contents</vt:lpstr>
      <vt:lpstr>PowerPoint Presentation</vt:lpstr>
      <vt:lpstr>Public Sector Buying Organisations (PSBOs)</vt:lpstr>
      <vt:lpstr>PowerPoint Presentation</vt:lpstr>
      <vt:lpstr>PowerPoint Presentation</vt:lpstr>
      <vt:lpstr>Case Study – Horizon College, Barnsley</vt:lpstr>
      <vt:lpstr>Case Study – Maltby Academy</vt:lpstr>
      <vt:lpstr> “Better Buying” suggestions: </vt:lpstr>
      <vt:lpstr>PowerPoint Presentation</vt:lpstr>
      <vt:lpstr> www.funded.org.uk </vt:lpstr>
      <vt:lpstr> www.ypo.co.uk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YPO</dc:title>
  <dc:creator>YPO</dc:creator>
  <cp:lastModifiedBy>Simon Hill</cp:lastModifiedBy>
  <cp:revision>185</cp:revision>
  <cp:lastPrinted>2017-02-01T11:47:03Z</cp:lastPrinted>
  <dcterms:created xsi:type="dcterms:W3CDTF">2012-11-27T11:44:07Z</dcterms:created>
  <dcterms:modified xsi:type="dcterms:W3CDTF">2017-06-20T12:04:12Z</dcterms:modified>
</cp:coreProperties>
</file>