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09" r:id="rId2"/>
  </p:sldMasterIdLst>
  <p:notesMasterIdLst>
    <p:notesMasterId r:id="rId18"/>
  </p:notesMasterIdLst>
  <p:sldIdLst>
    <p:sldId id="283" r:id="rId3"/>
    <p:sldId id="284" r:id="rId4"/>
    <p:sldId id="285" r:id="rId5"/>
    <p:sldId id="286" r:id="rId6"/>
    <p:sldId id="287" r:id="rId7"/>
    <p:sldId id="289" r:id="rId8"/>
    <p:sldId id="288" r:id="rId9"/>
    <p:sldId id="292" r:id="rId10"/>
    <p:sldId id="290" r:id="rId11"/>
    <p:sldId id="294" r:id="rId12"/>
    <p:sldId id="295" r:id="rId13"/>
    <p:sldId id="296" r:id="rId14"/>
    <p:sldId id="297" r:id="rId15"/>
    <p:sldId id="298" r:id="rId16"/>
    <p:sldId id="29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5"/>
  </p:normalViewPr>
  <p:slideViewPr>
    <p:cSldViewPr snapToGrid="0" snapToObjects="1">
      <p:cViewPr>
        <p:scale>
          <a:sx n="105" d="100"/>
          <a:sy n="105" d="100"/>
        </p:scale>
        <p:origin x="-954" y="23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FF022-A29C-4F40-B2F1-CE6EB06088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83E32B7-E5A0-43B2-BD66-546044449026}">
      <dgm:prSet phldrT="[Text]"/>
      <dgm:spPr/>
      <dgm:t>
        <a:bodyPr/>
        <a:lstStyle/>
        <a:p>
          <a:r>
            <a:rPr lang="en-GB" dirty="0" smtClean="0"/>
            <a:t>Horizons Specialist Academy Trust</a:t>
          </a:r>
        </a:p>
        <a:p>
          <a:r>
            <a:rPr lang="en-GB" dirty="0" smtClean="0"/>
            <a:t>CEO</a:t>
          </a:r>
          <a:endParaRPr lang="en-GB" dirty="0"/>
        </a:p>
      </dgm:t>
    </dgm:pt>
    <dgm:pt modelId="{672DEC13-E0BC-4054-8173-86A648DA51CE}" type="parTrans" cxnId="{C81DC43C-11A5-485F-A572-33F4A12E4FE6}">
      <dgm:prSet/>
      <dgm:spPr/>
      <dgm:t>
        <a:bodyPr/>
        <a:lstStyle/>
        <a:p>
          <a:endParaRPr lang="en-GB"/>
        </a:p>
      </dgm:t>
    </dgm:pt>
    <dgm:pt modelId="{54124A14-29AF-4CD0-9784-86B6D3633A9A}" type="sibTrans" cxnId="{C81DC43C-11A5-485F-A572-33F4A12E4FE6}">
      <dgm:prSet/>
      <dgm:spPr/>
      <dgm:t>
        <a:bodyPr/>
        <a:lstStyle/>
        <a:p>
          <a:endParaRPr lang="en-GB"/>
        </a:p>
      </dgm:t>
    </dgm:pt>
    <dgm:pt modelId="{07072CF2-F95C-4ADD-9E49-52747B52F93D}">
      <dgm:prSet phldrT="[Text]"/>
      <dgm:spPr/>
      <dgm:t>
        <a:bodyPr/>
        <a:lstStyle/>
        <a:p>
          <a:r>
            <a:rPr lang="en-GB" dirty="0" smtClean="0"/>
            <a:t>Abbey Hill (11-16)</a:t>
          </a:r>
        </a:p>
        <a:p>
          <a:r>
            <a:rPr lang="en-GB" dirty="0" smtClean="0"/>
            <a:t>Principal</a:t>
          </a:r>
          <a:endParaRPr lang="en-GB" dirty="0"/>
        </a:p>
      </dgm:t>
    </dgm:pt>
    <dgm:pt modelId="{8A5F62CD-F460-4DB9-9AFB-A41BE79EBC86}" type="parTrans" cxnId="{78BEA524-7291-457F-83A6-3A3659284253}">
      <dgm:prSet/>
      <dgm:spPr/>
      <dgm:t>
        <a:bodyPr/>
        <a:lstStyle/>
        <a:p>
          <a:endParaRPr lang="en-GB"/>
        </a:p>
      </dgm:t>
    </dgm:pt>
    <dgm:pt modelId="{AD5B4322-EED4-4F15-BCAC-C6880A7216AC}" type="sibTrans" cxnId="{78BEA524-7291-457F-83A6-3A3659284253}">
      <dgm:prSet/>
      <dgm:spPr/>
      <dgm:t>
        <a:bodyPr/>
        <a:lstStyle/>
        <a:p>
          <a:endParaRPr lang="en-GB"/>
        </a:p>
      </dgm:t>
    </dgm:pt>
    <dgm:pt modelId="{A539BE3D-5097-4EF7-B628-45E28643EDA6}">
      <dgm:prSet phldrT="[Text]"/>
      <dgm:spPr/>
      <dgm:t>
        <a:bodyPr/>
        <a:lstStyle/>
        <a:p>
          <a:r>
            <a:rPr lang="en-GB" dirty="0" smtClean="0"/>
            <a:t>Green Gates Academy</a:t>
          </a:r>
        </a:p>
        <a:p>
          <a:r>
            <a:rPr lang="en-GB" dirty="0" smtClean="0"/>
            <a:t>Principal</a:t>
          </a:r>
          <a:endParaRPr lang="en-GB" dirty="0"/>
        </a:p>
      </dgm:t>
    </dgm:pt>
    <dgm:pt modelId="{9AE9020C-09B6-419C-80E3-A38C78C144AF}" type="parTrans" cxnId="{555E7D7C-87DE-4046-8AD2-24A82D27E93A}">
      <dgm:prSet/>
      <dgm:spPr/>
      <dgm:t>
        <a:bodyPr/>
        <a:lstStyle/>
        <a:p>
          <a:endParaRPr lang="en-GB"/>
        </a:p>
      </dgm:t>
    </dgm:pt>
    <dgm:pt modelId="{546A501F-A714-4E89-98AE-3CF1A652EE44}" type="sibTrans" cxnId="{555E7D7C-87DE-4046-8AD2-24A82D27E93A}">
      <dgm:prSet/>
      <dgm:spPr/>
      <dgm:t>
        <a:bodyPr/>
        <a:lstStyle/>
        <a:p>
          <a:endParaRPr lang="en-GB"/>
        </a:p>
      </dgm:t>
    </dgm:pt>
    <dgm:pt modelId="{DAB97092-E3AB-4CB0-8762-C27212879AC9}">
      <dgm:prSet phldrT="[Text]"/>
      <dgm:spPr/>
      <dgm:t>
        <a:bodyPr/>
        <a:lstStyle/>
        <a:p>
          <a:r>
            <a:rPr lang="en-GB" dirty="0" smtClean="0"/>
            <a:t>Westlands Academy</a:t>
          </a:r>
        </a:p>
        <a:p>
          <a:r>
            <a:rPr lang="en-GB" dirty="0" smtClean="0"/>
            <a:t>Principal</a:t>
          </a:r>
          <a:endParaRPr lang="en-GB" dirty="0"/>
        </a:p>
      </dgm:t>
    </dgm:pt>
    <dgm:pt modelId="{70DA2516-AE16-47C1-A322-B970832A5BE7}" type="parTrans" cxnId="{27FDF29D-FCE7-4A58-8B23-4D567EBB41D5}">
      <dgm:prSet/>
      <dgm:spPr/>
      <dgm:t>
        <a:bodyPr/>
        <a:lstStyle/>
        <a:p>
          <a:endParaRPr lang="en-GB"/>
        </a:p>
      </dgm:t>
    </dgm:pt>
    <dgm:pt modelId="{CFBDA1A6-3028-4367-95FF-1D5838896DC4}" type="sibTrans" cxnId="{27FDF29D-FCE7-4A58-8B23-4D567EBB41D5}">
      <dgm:prSet/>
      <dgm:spPr/>
      <dgm:t>
        <a:bodyPr/>
        <a:lstStyle/>
        <a:p>
          <a:endParaRPr lang="en-GB"/>
        </a:p>
      </dgm:t>
    </dgm:pt>
    <dgm:pt modelId="{64615D5D-A0EA-4C8B-B0E8-783A26CC5823}">
      <dgm:prSet/>
      <dgm:spPr/>
      <dgm:t>
        <a:bodyPr/>
        <a:lstStyle/>
        <a:p>
          <a:r>
            <a:rPr lang="en-GB" dirty="0" smtClean="0"/>
            <a:t>Westlands Residential Unit</a:t>
          </a:r>
        </a:p>
        <a:p>
          <a:r>
            <a:rPr lang="en-GB" dirty="0" smtClean="0"/>
            <a:t>Head of Care</a:t>
          </a:r>
          <a:endParaRPr lang="en-GB" dirty="0"/>
        </a:p>
      </dgm:t>
    </dgm:pt>
    <dgm:pt modelId="{31A46C2A-1E5D-4755-BE1E-49D495C45B6B}" type="parTrans" cxnId="{DB04F715-5C65-4030-BA12-FB0565C5A900}">
      <dgm:prSet/>
      <dgm:spPr/>
      <dgm:t>
        <a:bodyPr/>
        <a:lstStyle/>
        <a:p>
          <a:endParaRPr lang="en-GB"/>
        </a:p>
      </dgm:t>
    </dgm:pt>
    <dgm:pt modelId="{4B1E55B5-6880-4C1A-8B1F-DE7CF8015470}" type="sibTrans" cxnId="{DB04F715-5C65-4030-BA12-FB0565C5A900}">
      <dgm:prSet/>
      <dgm:spPr/>
      <dgm:t>
        <a:bodyPr/>
        <a:lstStyle/>
        <a:p>
          <a:endParaRPr lang="en-GB"/>
        </a:p>
      </dgm:t>
    </dgm:pt>
    <dgm:pt modelId="{4429E709-F2A8-443C-9D90-781F4933F48F}">
      <dgm:prSet/>
      <dgm:spPr/>
      <dgm:t>
        <a:bodyPr/>
        <a:lstStyle/>
        <a:p>
          <a:r>
            <a:rPr lang="en-GB" dirty="0" smtClean="0"/>
            <a:t>Abbey Hill Academy Sixth Form</a:t>
          </a:r>
        </a:p>
        <a:p>
          <a:r>
            <a:rPr lang="en-GB" dirty="0" smtClean="0"/>
            <a:t>Principal</a:t>
          </a:r>
          <a:endParaRPr lang="en-GB" dirty="0"/>
        </a:p>
      </dgm:t>
    </dgm:pt>
    <dgm:pt modelId="{DF6DB712-B335-4370-831F-5671BC55DB51}" type="parTrans" cxnId="{BD8EF29C-25E1-4D1B-BE4F-40CD4B9D2438}">
      <dgm:prSet/>
      <dgm:spPr/>
      <dgm:t>
        <a:bodyPr/>
        <a:lstStyle/>
        <a:p>
          <a:endParaRPr lang="en-GB"/>
        </a:p>
      </dgm:t>
    </dgm:pt>
    <dgm:pt modelId="{C1E8FF3D-5ECB-49C4-A1F7-D03D873048D1}" type="sibTrans" cxnId="{BD8EF29C-25E1-4D1B-BE4F-40CD4B9D2438}">
      <dgm:prSet/>
      <dgm:spPr/>
      <dgm:t>
        <a:bodyPr/>
        <a:lstStyle/>
        <a:p>
          <a:endParaRPr lang="en-GB"/>
        </a:p>
      </dgm:t>
    </dgm:pt>
    <dgm:pt modelId="{8ABB1661-036F-4225-BB9E-CA4C62491814}">
      <dgm:prSet/>
      <dgm:spPr/>
      <dgm:t>
        <a:bodyPr/>
        <a:lstStyle/>
        <a:p>
          <a:r>
            <a:rPr lang="en-GB" dirty="0" smtClean="0"/>
            <a:t>01.09.16 – Sponsored Academy</a:t>
          </a:r>
        </a:p>
        <a:p>
          <a:r>
            <a:rPr lang="en-GB" dirty="0" smtClean="0"/>
            <a:t>Headteacher</a:t>
          </a:r>
          <a:endParaRPr lang="en-GB" dirty="0"/>
        </a:p>
      </dgm:t>
    </dgm:pt>
    <dgm:pt modelId="{2344025B-8BD0-4600-92B1-EC604E355F80}" type="parTrans" cxnId="{68312403-71E8-456E-8F51-1AE003BBC6ED}">
      <dgm:prSet/>
      <dgm:spPr/>
      <dgm:t>
        <a:bodyPr/>
        <a:lstStyle/>
        <a:p>
          <a:endParaRPr lang="en-GB"/>
        </a:p>
      </dgm:t>
    </dgm:pt>
    <dgm:pt modelId="{BB95781B-33C0-4556-8006-9610A25B0A4B}" type="sibTrans" cxnId="{68312403-71E8-456E-8F51-1AE003BBC6ED}">
      <dgm:prSet/>
      <dgm:spPr/>
      <dgm:t>
        <a:bodyPr/>
        <a:lstStyle/>
        <a:p>
          <a:endParaRPr lang="en-GB"/>
        </a:p>
      </dgm:t>
    </dgm:pt>
    <dgm:pt modelId="{787F9BA4-3E9A-4F06-AC4D-5535F813E0F7}" type="pres">
      <dgm:prSet presAssocID="{3B7FF022-A29C-4F40-B2F1-CE6EB06088DD}" presName="hierChild1" presStyleCnt="0">
        <dgm:presLayoutVars>
          <dgm:orgChart val="1"/>
          <dgm:chPref val="1"/>
          <dgm:dir/>
          <dgm:animOne val="branch"/>
          <dgm:animLvl val="lvl"/>
          <dgm:resizeHandles/>
        </dgm:presLayoutVars>
      </dgm:prSet>
      <dgm:spPr/>
      <dgm:t>
        <a:bodyPr/>
        <a:lstStyle/>
        <a:p>
          <a:endParaRPr lang="en-GB"/>
        </a:p>
      </dgm:t>
    </dgm:pt>
    <dgm:pt modelId="{D2496706-279F-4EC8-8B51-C2A2E9C74F16}" type="pres">
      <dgm:prSet presAssocID="{583E32B7-E5A0-43B2-BD66-546044449026}" presName="hierRoot1" presStyleCnt="0">
        <dgm:presLayoutVars>
          <dgm:hierBranch val="init"/>
        </dgm:presLayoutVars>
      </dgm:prSet>
      <dgm:spPr/>
    </dgm:pt>
    <dgm:pt modelId="{C9DD4A8E-82B1-4384-87F9-96CAE74A48E3}" type="pres">
      <dgm:prSet presAssocID="{583E32B7-E5A0-43B2-BD66-546044449026}" presName="rootComposite1" presStyleCnt="0"/>
      <dgm:spPr/>
    </dgm:pt>
    <dgm:pt modelId="{382F94A9-DA77-4B2E-91C5-8F11C03ACD7C}" type="pres">
      <dgm:prSet presAssocID="{583E32B7-E5A0-43B2-BD66-546044449026}" presName="rootText1" presStyleLbl="node0" presStyleIdx="0" presStyleCnt="1">
        <dgm:presLayoutVars>
          <dgm:chPref val="3"/>
        </dgm:presLayoutVars>
      </dgm:prSet>
      <dgm:spPr/>
      <dgm:t>
        <a:bodyPr/>
        <a:lstStyle/>
        <a:p>
          <a:endParaRPr lang="en-GB"/>
        </a:p>
      </dgm:t>
    </dgm:pt>
    <dgm:pt modelId="{658B5324-D2C3-4D51-B519-B0E830C45BFB}" type="pres">
      <dgm:prSet presAssocID="{583E32B7-E5A0-43B2-BD66-546044449026}" presName="rootConnector1" presStyleLbl="node1" presStyleIdx="0" presStyleCnt="0"/>
      <dgm:spPr/>
      <dgm:t>
        <a:bodyPr/>
        <a:lstStyle/>
        <a:p>
          <a:endParaRPr lang="en-GB"/>
        </a:p>
      </dgm:t>
    </dgm:pt>
    <dgm:pt modelId="{4532CD8C-1373-426D-B481-5BB3C092D00F}" type="pres">
      <dgm:prSet presAssocID="{583E32B7-E5A0-43B2-BD66-546044449026}" presName="hierChild2" presStyleCnt="0"/>
      <dgm:spPr/>
    </dgm:pt>
    <dgm:pt modelId="{3D1F0589-FF02-4ABB-8A1D-977F6C869A6D}" type="pres">
      <dgm:prSet presAssocID="{8A5F62CD-F460-4DB9-9AFB-A41BE79EBC86}" presName="Name37" presStyleLbl="parChTrans1D2" presStyleIdx="0" presStyleCnt="6"/>
      <dgm:spPr/>
      <dgm:t>
        <a:bodyPr/>
        <a:lstStyle/>
        <a:p>
          <a:endParaRPr lang="en-GB"/>
        </a:p>
      </dgm:t>
    </dgm:pt>
    <dgm:pt modelId="{9AF7BEAD-2020-414E-9513-718F8D117D57}" type="pres">
      <dgm:prSet presAssocID="{07072CF2-F95C-4ADD-9E49-52747B52F93D}" presName="hierRoot2" presStyleCnt="0">
        <dgm:presLayoutVars>
          <dgm:hierBranch val="init"/>
        </dgm:presLayoutVars>
      </dgm:prSet>
      <dgm:spPr/>
    </dgm:pt>
    <dgm:pt modelId="{95DA53C1-ECB6-44A5-AD4D-01E4492F77C0}" type="pres">
      <dgm:prSet presAssocID="{07072CF2-F95C-4ADD-9E49-52747B52F93D}" presName="rootComposite" presStyleCnt="0"/>
      <dgm:spPr/>
    </dgm:pt>
    <dgm:pt modelId="{4F7F51E4-4523-4868-977A-AB6891A8450D}" type="pres">
      <dgm:prSet presAssocID="{07072CF2-F95C-4ADD-9E49-52747B52F93D}" presName="rootText" presStyleLbl="node2" presStyleIdx="0" presStyleCnt="6">
        <dgm:presLayoutVars>
          <dgm:chPref val="3"/>
        </dgm:presLayoutVars>
      </dgm:prSet>
      <dgm:spPr/>
      <dgm:t>
        <a:bodyPr/>
        <a:lstStyle/>
        <a:p>
          <a:endParaRPr lang="en-GB"/>
        </a:p>
      </dgm:t>
    </dgm:pt>
    <dgm:pt modelId="{67E78093-CB6C-429C-A9F6-15C2D7D0A0C2}" type="pres">
      <dgm:prSet presAssocID="{07072CF2-F95C-4ADD-9E49-52747B52F93D}" presName="rootConnector" presStyleLbl="node2" presStyleIdx="0" presStyleCnt="6"/>
      <dgm:spPr/>
      <dgm:t>
        <a:bodyPr/>
        <a:lstStyle/>
        <a:p>
          <a:endParaRPr lang="en-GB"/>
        </a:p>
      </dgm:t>
    </dgm:pt>
    <dgm:pt modelId="{A545B542-696C-44F9-9D57-A06EC65F4D53}" type="pres">
      <dgm:prSet presAssocID="{07072CF2-F95C-4ADD-9E49-52747B52F93D}" presName="hierChild4" presStyleCnt="0"/>
      <dgm:spPr/>
    </dgm:pt>
    <dgm:pt modelId="{444AE8D9-113B-465B-B01E-46369A63FB11}" type="pres">
      <dgm:prSet presAssocID="{07072CF2-F95C-4ADD-9E49-52747B52F93D}" presName="hierChild5" presStyleCnt="0"/>
      <dgm:spPr/>
    </dgm:pt>
    <dgm:pt modelId="{8F2CFE31-AF55-441D-807E-1FBC39DC9681}" type="pres">
      <dgm:prSet presAssocID="{DF6DB712-B335-4370-831F-5671BC55DB51}" presName="Name37" presStyleLbl="parChTrans1D2" presStyleIdx="1" presStyleCnt="6"/>
      <dgm:spPr/>
      <dgm:t>
        <a:bodyPr/>
        <a:lstStyle/>
        <a:p>
          <a:endParaRPr lang="en-GB"/>
        </a:p>
      </dgm:t>
    </dgm:pt>
    <dgm:pt modelId="{C6BF07A1-D3E3-4CA7-B5CE-8839526770FF}" type="pres">
      <dgm:prSet presAssocID="{4429E709-F2A8-443C-9D90-781F4933F48F}" presName="hierRoot2" presStyleCnt="0">
        <dgm:presLayoutVars>
          <dgm:hierBranch val="init"/>
        </dgm:presLayoutVars>
      </dgm:prSet>
      <dgm:spPr/>
    </dgm:pt>
    <dgm:pt modelId="{1764D97B-871F-4C04-9888-4A6551575E24}" type="pres">
      <dgm:prSet presAssocID="{4429E709-F2A8-443C-9D90-781F4933F48F}" presName="rootComposite" presStyleCnt="0"/>
      <dgm:spPr/>
    </dgm:pt>
    <dgm:pt modelId="{1B2CD3D3-1F87-4654-BD85-4AB183A34363}" type="pres">
      <dgm:prSet presAssocID="{4429E709-F2A8-443C-9D90-781F4933F48F}" presName="rootText" presStyleLbl="node2" presStyleIdx="1" presStyleCnt="6">
        <dgm:presLayoutVars>
          <dgm:chPref val="3"/>
        </dgm:presLayoutVars>
      </dgm:prSet>
      <dgm:spPr/>
      <dgm:t>
        <a:bodyPr/>
        <a:lstStyle/>
        <a:p>
          <a:endParaRPr lang="en-GB"/>
        </a:p>
      </dgm:t>
    </dgm:pt>
    <dgm:pt modelId="{8C3689F0-3975-4FE8-A86F-E92701BC613E}" type="pres">
      <dgm:prSet presAssocID="{4429E709-F2A8-443C-9D90-781F4933F48F}" presName="rootConnector" presStyleLbl="node2" presStyleIdx="1" presStyleCnt="6"/>
      <dgm:spPr/>
      <dgm:t>
        <a:bodyPr/>
        <a:lstStyle/>
        <a:p>
          <a:endParaRPr lang="en-GB"/>
        </a:p>
      </dgm:t>
    </dgm:pt>
    <dgm:pt modelId="{31142F96-3AB2-4015-9FBF-0B5DC7E580EC}" type="pres">
      <dgm:prSet presAssocID="{4429E709-F2A8-443C-9D90-781F4933F48F}" presName="hierChild4" presStyleCnt="0"/>
      <dgm:spPr/>
    </dgm:pt>
    <dgm:pt modelId="{E93E4ACB-479F-4240-B8A3-94D3D5BF0401}" type="pres">
      <dgm:prSet presAssocID="{4429E709-F2A8-443C-9D90-781F4933F48F}" presName="hierChild5" presStyleCnt="0"/>
      <dgm:spPr/>
    </dgm:pt>
    <dgm:pt modelId="{E31B434B-8D07-47FB-850A-1E698B37394B}" type="pres">
      <dgm:prSet presAssocID="{9AE9020C-09B6-419C-80E3-A38C78C144AF}" presName="Name37" presStyleLbl="parChTrans1D2" presStyleIdx="2" presStyleCnt="6"/>
      <dgm:spPr/>
      <dgm:t>
        <a:bodyPr/>
        <a:lstStyle/>
        <a:p>
          <a:endParaRPr lang="en-GB"/>
        </a:p>
      </dgm:t>
    </dgm:pt>
    <dgm:pt modelId="{6578B756-8952-4BCF-B941-864B15251EBC}" type="pres">
      <dgm:prSet presAssocID="{A539BE3D-5097-4EF7-B628-45E28643EDA6}" presName="hierRoot2" presStyleCnt="0">
        <dgm:presLayoutVars>
          <dgm:hierBranch val="init"/>
        </dgm:presLayoutVars>
      </dgm:prSet>
      <dgm:spPr/>
    </dgm:pt>
    <dgm:pt modelId="{C466921C-410E-4DF2-9516-85717325372A}" type="pres">
      <dgm:prSet presAssocID="{A539BE3D-5097-4EF7-B628-45E28643EDA6}" presName="rootComposite" presStyleCnt="0"/>
      <dgm:spPr/>
    </dgm:pt>
    <dgm:pt modelId="{1AA36901-CD78-4EE0-9D60-9DB3B8BD3A55}" type="pres">
      <dgm:prSet presAssocID="{A539BE3D-5097-4EF7-B628-45E28643EDA6}" presName="rootText" presStyleLbl="node2" presStyleIdx="2" presStyleCnt="6">
        <dgm:presLayoutVars>
          <dgm:chPref val="3"/>
        </dgm:presLayoutVars>
      </dgm:prSet>
      <dgm:spPr/>
      <dgm:t>
        <a:bodyPr/>
        <a:lstStyle/>
        <a:p>
          <a:endParaRPr lang="en-GB"/>
        </a:p>
      </dgm:t>
    </dgm:pt>
    <dgm:pt modelId="{A83C43C4-8064-4DEE-AE63-44CCC553BB68}" type="pres">
      <dgm:prSet presAssocID="{A539BE3D-5097-4EF7-B628-45E28643EDA6}" presName="rootConnector" presStyleLbl="node2" presStyleIdx="2" presStyleCnt="6"/>
      <dgm:spPr/>
      <dgm:t>
        <a:bodyPr/>
        <a:lstStyle/>
        <a:p>
          <a:endParaRPr lang="en-GB"/>
        </a:p>
      </dgm:t>
    </dgm:pt>
    <dgm:pt modelId="{A1F9D26F-B496-4954-AE07-558EF6A337C9}" type="pres">
      <dgm:prSet presAssocID="{A539BE3D-5097-4EF7-B628-45E28643EDA6}" presName="hierChild4" presStyleCnt="0"/>
      <dgm:spPr/>
    </dgm:pt>
    <dgm:pt modelId="{44CC701A-B588-4823-B8D8-9F3B03337503}" type="pres">
      <dgm:prSet presAssocID="{A539BE3D-5097-4EF7-B628-45E28643EDA6}" presName="hierChild5" presStyleCnt="0"/>
      <dgm:spPr/>
    </dgm:pt>
    <dgm:pt modelId="{6E905BFC-06FF-4787-A89D-A1516D74E408}" type="pres">
      <dgm:prSet presAssocID="{70DA2516-AE16-47C1-A322-B970832A5BE7}" presName="Name37" presStyleLbl="parChTrans1D2" presStyleIdx="3" presStyleCnt="6"/>
      <dgm:spPr/>
      <dgm:t>
        <a:bodyPr/>
        <a:lstStyle/>
        <a:p>
          <a:endParaRPr lang="en-GB"/>
        </a:p>
      </dgm:t>
    </dgm:pt>
    <dgm:pt modelId="{4E026D9E-5B77-4DDE-9929-D4FA97B1CE6F}" type="pres">
      <dgm:prSet presAssocID="{DAB97092-E3AB-4CB0-8762-C27212879AC9}" presName="hierRoot2" presStyleCnt="0">
        <dgm:presLayoutVars>
          <dgm:hierBranch val="init"/>
        </dgm:presLayoutVars>
      </dgm:prSet>
      <dgm:spPr/>
    </dgm:pt>
    <dgm:pt modelId="{041B95B5-F1EC-4E7D-AEAC-C6F364077349}" type="pres">
      <dgm:prSet presAssocID="{DAB97092-E3AB-4CB0-8762-C27212879AC9}" presName="rootComposite" presStyleCnt="0"/>
      <dgm:spPr/>
    </dgm:pt>
    <dgm:pt modelId="{123AD621-4E82-4EA2-8BF8-8B63F574EE3F}" type="pres">
      <dgm:prSet presAssocID="{DAB97092-E3AB-4CB0-8762-C27212879AC9}" presName="rootText" presStyleLbl="node2" presStyleIdx="3" presStyleCnt="6">
        <dgm:presLayoutVars>
          <dgm:chPref val="3"/>
        </dgm:presLayoutVars>
      </dgm:prSet>
      <dgm:spPr/>
      <dgm:t>
        <a:bodyPr/>
        <a:lstStyle/>
        <a:p>
          <a:endParaRPr lang="en-GB"/>
        </a:p>
      </dgm:t>
    </dgm:pt>
    <dgm:pt modelId="{6F09E75D-3EC0-48F8-8102-757F8F0C8C85}" type="pres">
      <dgm:prSet presAssocID="{DAB97092-E3AB-4CB0-8762-C27212879AC9}" presName="rootConnector" presStyleLbl="node2" presStyleIdx="3" presStyleCnt="6"/>
      <dgm:spPr/>
      <dgm:t>
        <a:bodyPr/>
        <a:lstStyle/>
        <a:p>
          <a:endParaRPr lang="en-GB"/>
        </a:p>
      </dgm:t>
    </dgm:pt>
    <dgm:pt modelId="{6BBD9439-E4E6-4A1C-9A03-3B2090351AA7}" type="pres">
      <dgm:prSet presAssocID="{DAB97092-E3AB-4CB0-8762-C27212879AC9}" presName="hierChild4" presStyleCnt="0"/>
      <dgm:spPr/>
    </dgm:pt>
    <dgm:pt modelId="{7511306D-7470-4AC2-AB36-CC2F6716B0CB}" type="pres">
      <dgm:prSet presAssocID="{DAB97092-E3AB-4CB0-8762-C27212879AC9}" presName="hierChild5" presStyleCnt="0"/>
      <dgm:spPr/>
    </dgm:pt>
    <dgm:pt modelId="{D8BD461B-C982-41ED-A02D-B85C617AA7EA}" type="pres">
      <dgm:prSet presAssocID="{31A46C2A-1E5D-4755-BE1E-49D495C45B6B}" presName="Name37" presStyleLbl="parChTrans1D2" presStyleIdx="4" presStyleCnt="6"/>
      <dgm:spPr/>
      <dgm:t>
        <a:bodyPr/>
        <a:lstStyle/>
        <a:p>
          <a:endParaRPr lang="en-GB"/>
        </a:p>
      </dgm:t>
    </dgm:pt>
    <dgm:pt modelId="{4AE241CE-FE96-4F5B-8AC0-34E97CB5B9EE}" type="pres">
      <dgm:prSet presAssocID="{64615D5D-A0EA-4C8B-B0E8-783A26CC5823}" presName="hierRoot2" presStyleCnt="0">
        <dgm:presLayoutVars>
          <dgm:hierBranch val="init"/>
        </dgm:presLayoutVars>
      </dgm:prSet>
      <dgm:spPr/>
    </dgm:pt>
    <dgm:pt modelId="{BE37A22C-94F0-40C2-95B4-7AFEF8D7EDCC}" type="pres">
      <dgm:prSet presAssocID="{64615D5D-A0EA-4C8B-B0E8-783A26CC5823}" presName="rootComposite" presStyleCnt="0"/>
      <dgm:spPr/>
    </dgm:pt>
    <dgm:pt modelId="{781512E4-CF58-4187-9170-977A0050FA89}" type="pres">
      <dgm:prSet presAssocID="{64615D5D-A0EA-4C8B-B0E8-783A26CC5823}" presName="rootText" presStyleLbl="node2" presStyleIdx="4" presStyleCnt="6" custLinFactNeighborX="4682">
        <dgm:presLayoutVars>
          <dgm:chPref val="3"/>
        </dgm:presLayoutVars>
      </dgm:prSet>
      <dgm:spPr/>
      <dgm:t>
        <a:bodyPr/>
        <a:lstStyle/>
        <a:p>
          <a:endParaRPr lang="en-GB"/>
        </a:p>
      </dgm:t>
    </dgm:pt>
    <dgm:pt modelId="{28D1E71B-1DE0-482F-89C6-FF5EBBB8772F}" type="pres">
      <dgm:prSet presAssocID="{64615D5D-A0EA-4C8B-B0E8-783A26CC5823}" presName="rootConnector" presStyleLbl="node2" presStyleIdx="4" presStyleCnt="6"/>
      <dgm:spPr/>
      <dgm:t>
        <a:bodyPr/>
        <a:lstStyle/>
        <a:p>
          <a:endParaRPr lang="en-GB"/>
        </a:p>
      </dgm:t>
    </dgm:pt>
    <dgm:pt modelId="{6BC6AAC4-3B99-4A48-A6CD-110F3CA2EEFD}" type="pres">
      <dgm:prSet presAssocID="{64615D5D-A0EA-4C8B-B0E8-783A26CC5823}" presName="hierChild4" presStyleCnt="0"/>
      <dgm:spPr/>
    </dgm:pt>
    <dgm:pt modelId="{55D12206-E2A6-4D9A-B610-7019E80BC166}" type="pres">
      <dgm:prSet presAssocID="{64615D5D-A0EA-4C8B-B0E8-783A26CC5823}" presName="hierChild5" presStyleCnt="0"/>
      <dgm:spPr/>
    </dgm:pt>
    <dgm:pt modelId="{A0F2548F-E5C7-492E-9358-CD898453DBDF}" type="pres">
      <dgm:prSet presAssocID="{2344025B-8BD0-4600-92B1-EC604E355F80}" presName="Name37" presStyleLbl="parChTrans1D2" presStyleIdx="5" presStyleCnt="6"/>
      <dgm:spPr/>
      <dgm:t>
        <a:bodyPr/>
        <a:lstStyle/>
        <a:p>
          <a:endParaRPr lang="en-GB"/>
        </a:p>
      </dgm:t>
    </dgm:pt>
    <dgm:pt modelId="{8B66358C-3FF3-4839-9154-2D4B6402DCA9}" type="pres">
      <dgm:prSet presAssocID="{8ABB1661-036F-4225-BB9E-CA4C62491814}" presName="hierRoot2" presStyleCnt="0">
        <dgm:presLayoutVars>
          <dgm:hierBranch val="init"/>
        </dgm:presLayoutVars>
      </dgm:prSet>
      <dgm:spPr/>
    </dgm:pt>
    <dgm:pt modelId="{1DC4DA96-2312-4EED-9E0D-415C794D7DBB}" type="pres">
      <dgm:prSet presAssocID="{8ABB1661-036F-4225-BB9E-CA4C62491814}" presName="rootComposite" presStyleCnt="0"/>
      <dgm:spPr/>
    </dgm:pt>
    <dgm:pt modelId="{5B5220F3-D593-4966-ADA7-BE2F5E0146FB}" type="pres">
      <dgm:prSet presAssocID="{8ABB1661-036F-4225-BB9E-CA4C62491814}" presName="rootText" presStyleLbl="node2" presStyleIdx="5" presStyleCnt="6">
        <dgm:presLayoutVars>
          <dgm:chPref val="3"/>
        </dgm:presLayoutVars>
      </dgm:prSet>
      <dgm:spPr/>
      <dgm:t>
        <a:bodyPr/>
        <a:lstStyle/>
        <a:p>
          <a:endParaRPr lang="en-GB"/>
        </a:p>
      </dgm:t>
    </dgm:pt>
    <dgm:pt modelId="{A2D9A5EB-898F-4804-A8D3-A5823D443B70}" type="pres">
      <dgm:prSet presAssocID="{8ABB1661-036F-4225-BB9E-CA4C62491814}" presName="rootConnector" presStyleLbl="node2" presStyleIdx="5" presStyleCnt="6"/>
      <dgm:spPr/>
      <dgm:t>
        <a:bodyPr/>
        <a:lstStyle/>
        <a:p>
          <a:endParaRPr lang="en-GB"/>
        </a:p>
      </dgm:t>
    </dgm:pt>
    <dgm:pt modelId="{A35A1362-ECE4-46B5-8623-AE24F93FE984}" type="pres">
      <dgm:prSet presAssocID="{8ABB1661-036F-4225-BB9E-CA4C62491814}" presName="hierChild4" presStyleCnt="0"/>
      <dgm:spPr/>
    </dgm:pt>
    <dgm:pt modelId="{4C7ED34A-0D45-4D8D-8D5A-2D4454724D04}" type="pres">
      <dgm:prSet presAssocID="{8ABB1661-036F-4225-BB9E-CA4C62491814}" presName="hierChild5" presStyleCnt="0"/>
      <dgm:spPr/>
    </dgm:pt>
    <dgm:pt modelId="{54E836EC-FADF-410E-8BAD-FA0B669B544A}" type="pres">
      <dgm:prSet presAssocID="{583E32B7-E5A0-43B2-BD66-546044449026}" presName="hierChild3" presStyleCnt="0"/>
      <dgm:spPr/>
    </dgm:pt>
  </dgm:ptLst>
  <dgm:cxnLst>
    <dgm:cxn modelId="{B47D6CC6-95F4-4349-8AAA-CE63148CD914}" type="presOf" srcId="{2344025B-8BD0-4600-92B1-EC604E355F80}" destId="{A0F2548F-E5C7-492E-9358-CD898453DBDF}" srcOrd="0" destOrd="0" presId="urn:microsoft.com/office/officeart/2005/8/layout/orgChart1"/>
    <dgm:cxn modelId="{4F3EF445-C1BB-4530-86CA-0FE6675595AB}" type="presOf" srcId="{DAB97092-E3AB-4CB0-8762-C27212879AC9}" destId="{6F09E75D-3EC0-48F8-8102-757F8F0C8C85}" srcOrd="1" destOrd="0" presId="urn:microsoft.com/office/officeart/2005/8/layout/orgChart1"/>
    <dgm:cxn modelId="{1542D704-BF06-49E3-B2EA-B9956DDC864B}" type="presOf" srcId="{07072CF2-F95C-4ADD-9E49-52747B52F93D}" destId="{67E78093-CB6C-429C-A9F6-15C2D7D0A0C2}" srcOrd="1" destOrd="0" presId="urn:microsoft.com/office/officeart/2005/8/layout/orgChart1"/>
    <dgm:cxn modelId="{7EC8C698-431E-41FB-82CC-1328F6015C5C}" type="presOf" srcId="{70DA2516-AE16-47C1-A322-B970832A5BE7}" destId="{6E905BFC-06FF-4787-A89D-A1516D74E408}" srcOrd="0" destOrd="0" presId="urn:microsoft.com/office/officeart/2005/8/layout/orgChart1"/>
    <dgm:cxn modelId="{DB04F715-5C65-4030-BA12-FB0565C5A900}" srcId="{583E32B7-E5A0-43B2-BD66-546044449026}" destId="{64615D5D-A0EA-4C8B-B0E8-783A26CC5823}" srcOrd="4" destOrd="0" parTransId="{31A46C2A-1E5D-4755-BE1E-49D495C45B6B}" sibTransId="{4B1E55B5-6880-4C1A-8B1F-DE7CF8015470}"/>
    <dgm:cxn modelId="{BD8EF29C-25E1-4D1B-BE4F-40CD4B9D2438}" srcId="{583E32B7-E5A0-43B2-BD66-546044449026}" destId="{4429E709-F2A8-443C-9D90-781F4933F48F}" srcOrd="1" destOrd="0" parTransId="{DF6DB712-B335-4370-831F-5671BC55DB51}" sibTransId="{C1E8FF3D-5ECB-49C4-A1F7-D03D873048D1}"/>
    <dgm:cxn modelId="{D44CB35B-5CDD-4C75-B667-EB852990B995}" type="presOf" srcId="{8ABB1661-036F-4225-BB9E-CA4C62491814}" destId="{A2D9A5EB-898F-4804-A8D3-A5823D443B70}" srcOrd="1" destOrd="0" presId="urn:microsoft.com/office/officeart/2005/8/layout/orgChart1"/>
    <dgm:cxn modelId="{CDDBD132-A4AF-4484-9E61-CDAEAF3209C6}" type="presOf" srcId="{A539BE3D-5097-4EF7-B628-45E28643EDA6}" destId="{A83C43C4-8064-4DEE-AE63-44CCC553BB68}" srcOrd="1" destOrd="0" presId="urn:microsoft.com/office/officeart/2005/8/layout/orgChart1"/>
    <dgm:cxn modelId="{48C34696-8D85-4D99-AA95-315EB48229BB}" type="presOf" srcId="{8A5F62CD-F460-4DB9-9AFB-A41BE79EBC86}" destId="{3D1F0589-FF02-4ABB-8A1D-977F6C869A6D}" srcOrd="0" destOrd="0" presId="urn:microsoft.com/office/officeart/2005/8/layout/orgChart1"/>
    <dgm:cxn modelId="{C4F4E656-82DF-4776-B7DF-8CFEA8EA9DA9}" type="presOf" srcId="{583E32B7-E5A0-43B2-BD66-546044449026}" destId="{382F94A9-DA77-4B2E-91C5-8F11C03ACD7C}" srcOrd="0" destOrd="0" presId="urn:microsoft.com/office/officeart/2005/8/layout/orgChart1"/>
    <dgm:cxn modelId="{725B70ED-965E-4B3F-B7AB-F0A28312B378}" type="presOf" srcId="{64615D5D-A0EA-4C8B-B0E8-783A26CC5823}" destId="{781512E4-CF58-4187-9170-977A0050FA89}" srcOrd="0" destOrd="0" presId="urn:microsoft.com/office/officeart/2005/8/layout/orgChart1"/>
    <dgm:cxn modelId="{763F8CEE-8EE5-4E2A-99C7-53C836446892}" type="presOf" srcId="{31A46C2A-1E5D-4755-BE1E-49D495C45B6B}" destId="{D8BD461B-C982-41ED-A02D-B85C617AA7EA}" srcOrd="0" destOrd="0" presId="urn:microsoft.com/office/officeart/2005/8/layout/orgChart1"/>
    <dgm:cxn modelId="{27FDF29D-FCE7-4A58-8B23-4D567EBB41D5}" srcId="{583E32B7-E5A0-43B2-BD66-546044449026}" destId="{DAB97092-E3AB-4CB0-8762-C27212879AC9}" srcOrd="3" destOrd="0" parTransId="{70DA2516-AE16-47C1-A322-B970832A5BE7}" sibTransId="{CFBDA1A6-3028-4367-95FF-1D5838896DC4}"/>
    <dgm:cxn modelId="{12678986-590B-4CC6-B04F-19105E93B0EC}" type="presOf" srcId="{9AE9020C-09B6-419C-80E3-A38C78C144AF}" destId="{E31B434B-8D07-47FB-850A-1E698B37394B}" srcOrd="0" destOrd="0" presId="urn:microsoft.com/office/officeart/2005/8/layout/orgChart1"/>
    <dgm:cxn modelId="{06D6FEF9-A432-464C-9A11-E6F53C47BB69}" type="presOf" srcId="{DAB97092-E3AB-4CB0-8762-C27212879AC9}" destId="{123AD621-4E82-4EA2-8BF8-8B63F574EE3F}" srcOrd="0" destOrd="0" presId="urn:microsoft.com/office/officeart/2005/8/layout/orgChart1"/>
    <dgm:cxn modelId="{4684ECCF-0753-4B13-A0A5-3B3F93688C0F}" type="presOf" srcId="{4429E709-F2A8-443C-9D90-781F4933F48F}" destId="{1B2CD3D3-1F87-4654-BD85-4AB183A34363}" srcOrd="0" destOrd="0" presId="urn:microsoft.com/office/officeart/2005/8/layout/orgChart1"/>
    <dgm:cxn modelId="{666C5265-8FEE-450B-BAA0-C8B42154F993}" type="presOf" srcId="{A539BE3D-5097-4EF7-B628-45E28643EDA6}" destId="{1AA36901-CD78-4EE0-9D60-9DB3B8BD3A55}" srcOrd="0" destOrd="0" presId="urn:microsoft.com/office/officeart/2005/8/layout/orgChart1"/>
    <dgm:cxn modelId="{B4291247-6A72-4AA3-A870-3B2BCEE5E9F2}" type="presOf" srcId="{3B7FF022-A29C-4F40-B2F1-CE6EB06088DD}" destId="{787F9BA4-3E9A-4F06-AC4D-5535F813E0F7}" srcOrd="0" destOrd="0" presId="urn:microsoft.com/office/officeart/2005/8/layout/orgChart1"/>
    <dgm:cxn modelId="{68312403-71E8-456E-8F51-1AE003BBC6ED}" srcId="{583E32B7-E5A0-43B2-BD66-546044449026}" destId="{8ABB1661-036F-4225-BB9E-CA4C62491814}" srcOrd="5" destOrd="0" parTransId="{2344025B-8BD0-4600-92B1-EC604E355F80}" sibTransId="{BB95781B-33C0-4556-8006-9610A25B0A4B}"/>
    <dgm:cxn modelId="{7EA47F97-F57E-4EE7-863F-14136FBE1DCE}" type="presOf" srcId="{07072CF2-F95C-4ADD-9E49-52747B52F93D}" destId="{4F7F51E4-4523-4868-977A-AB6891A8450D}" srcOrd="0" destOrd="0" presId="urn:microsoft.com/office/officeart/2005/8/layout/orgChart1"/>
    <dgm:cxn modelId="{78BEA524-7291-457F-83A6-3A3659284253}" srcId="{583E32B7-E5A0-43B2-BD66-546044449026}" destId="{07072CF2-F95C-4ADD-9E49-52747B52F93D}" srcOrd="0" destOrd="0" parTransId="{8A5F62CD-F460-4DB9-9AFB-A41BE79EBC86}" sibTransId="{AD5B4322-EED4-4F15-BCAC-C6880A7216AC}"/>
    <dgm:cxn modelId="{A11DE543-279F-48F7-BF11-EF16AB2E40E0}" type="presOf" srcId="{8ABB1661-036F-4225-BB9E-CA4C62491814}" destId="{5B5220F3-D593-4966-ADA7-BE2F5E0146FB}" srcOrd="0" destOrd="0" presId="urn:microsoft.com/office/officeart/2005/8/layout/orgChart1"/>
    <dgm:cxn modelId="{C81DC43C-11A5-485F-A572-33F4A12E4FE6}" srcId="{3B7FF022-A29C-4F40-B2F1-CE6EB06088DD}" destId="{583E32B7-E5A0-43B2-BD66-546044449026}" srcOrd="0" destOrd="0" parTransId="{672DEC13-E0BC-4054-8173-86A648DA51CE}" sibTransId="{54124A14-29AF-4CD0-9784-86B6D3633A9A}"/>
    <dgm:cxn modelId="{555E7D7C-87DE-4046-8AD2-24A82D27E93A}" srcId="{583E32B7-E5A0-43B2-BD66-546044449026}" destId="{A539BE3D-5097-4EF7-B628-45E28643EDA6}" srcOrd="2" destOrd="0" parTransId="{9AE9020C-09B6-419C-80E3-A38C78C144AF}" sibTransId="{546A501F-A714-4E89-98AE-3CF1A652EE44}"/>
    <dgm:cxn modelId="{820F3D84-0F6B-47A2-BD43-032EC02FD047}" type="presOf" srcId="{583E32B7-E5A0-43B2-BD66-546044449026}" destId="{658B5324-D2C3-4D51-B519-B0E830C45BFB}" srcOrd="1" destOrd="0" presId="urn:microsoft.com/office/officeart/2005/8/layout/orgChart1"/>
    <dgm:cxn modelId="{54173819-F0C2-4CF9-A3BC-5DC8939704CD}" type="presOf" srcId="{4429E709-F2A8-443C-9D90-781F4933F48F}" destId="{8C3689F0-3975-4FE8-A86F-E92701BC613E}" srcOrd="1" destOrd="0" presId="urn:microsoft.com/office/officeart/2005/8/layout/orgChart1"/>
    <dgm:cxn modelId="{A4BD7767-6613-4FCF-879C-86D1298811A3}" type="presOf" srcId="{64615D5D-A0EA-4C8B-B0E8-783A26CC5823}" destId="{28D1E71B-1DE0-482F-89C6-FF5EBBB8772F}" srcOrd="1" destOrd="0" presId="urn:microsoft.com/office/officeart/2005/8/layout/orgChart1"/>
    <dgm:cxn modelId="{4A13A465-F4FA-4658-BF6C-0FF5A77AC184}" type="presOf" srcId="{DF6DB712-B335-4370-831F-5671BC55DB51}" destId="{8F2CFE31-AF55-441D-807E-1FBC39DC9681}" srcOrd="0" destOrd="0" presId="urn:microsoft.com/office/officeart/2005/8/layout/orgChart1"/>
    <dgm:cxn modelId="{633EBAA1-BEAE-4C16-8FD9-8F3AC43CE1D7}" type="presParOf" srcId="{787F9BA4-3E9A-4F06-AC4D-5535F813E0F7}" destId="{D2496706-279F-4EC8-8B51-C2A2E9C74F16}" srcOrd="0" destOrd="0" presId="urn:microsoft.com/office/officeart/2005/8/layout/orgChart1"/>
    <dgm:cxn modelId="{C89DEDBD-E180-4E43-BC42-F5B1381E3F03}" type="presParOf" srcId="{D2496706-279F-4EC8-8B51-C2A2E9C74F16}" destId="{C9DD4A8E-82B1-4384-87F9-96CAE74A48E3}" srcOrd="0" destOrd="0" presId="urn:microsoft.com/office/officeart/2005/8/layout/orgChart1"/>
    <dgm:cxn modelId="{2F418EB5-7A7C-420A-AAA1-05C1C5E1416E}" type="presParOf" srcId="{C9DD4A8E-82B1-4384-87F9-96CAE74A48E3}" destId="{382F94A9-DA77-4B2E-91C5-8F11C03ACD7C}" srcOrd="0" destOrd="0" presId="urn:microsoft.com/office/officeart/2005/8/layout/orgChart1"/>
    <dgm:cxn modelId="{925A83B8-2BF4-4344-BDFF-0528D4271BFA}" type="presParOf" srcId="{C9DD4A8E-82B1-4384-87F9-96CAE74A48E3}" destId="{658B5324-D2C3-4D51-B519-B0E830C45BFB}" srcOrd="1" destOrd="0" presId="urn:microsoft.com/office/officeart/2005/8/layout/orgChart1"/>
    <dgm:cxn modelId="{CFA5DF80-2439-4DFF-8E1F-4929C35A68DF}" type="presParOf" srcId="{D2496706-279F-4EC8-8B51-C2A2E9C74F16}" destId="{4532CD8C-1373-426D-B481-5BB3C092D00F}" srcOrd="1" destOrd="0" presId="urn:microsoft.com/office/officeart/2005/8/layout/orgChart1"/>
    <dgm:cxn modelId="{48265CDB-86BE-42A7-8946-ABAEC2F2F553}" type="presParOf" srcId="{4532CD8C-1373-426D-B481-5BB3C092D00F}" destId="{3D1F0589-FF02-4ABB-8A1D-977F6C869A6D}" srcOrd="0" destOrd="0" presId="urn:microsoft.com/office/officeart/2005/8/layout/orgChart1"/>
    <dgm:cxn modelId="{54DAC3D9-75E7-43BE-8DDD-7A592A48E0DA}" type="presParOf" srcId="{4532CD8C-1373-426D-B481-5BB3C092D00F}" destId="{9AF7BEAD-2020-414E-9513-718F8D117D57}" srcOrd="1" destOrd="0" presId="urn:microsoft.com/office/officeart/2005/8/layout/orgChart1"/>
    <dgm:cxn modelId="{AFE50B67-C0ED-4A57-A941-B3FC3297AE3B}" type="presParOf" srcId="{9AF7BEAD-2020-414E-9513-718F8D117D57}" destId="{95DA53C1-ECB6-44A5-AD4D-01E4492F77C0}" srcOrd="0" destOrd="0" presId="urn:microsoft.com/office/officeart/2005/8/layout/orgChart1"/>
    <dgm:cxn modelId="{96C18A48-ED86-4DAA-9B97-5C7397952F02}" type="presParOf" srcId="{95DA53C1-ECB6-44A5-AD4D-01E4492F77C0}" destId="{4F7F51E4-4523-4868-977A-AB6891A8450D}" srcOrd="0" destOrd="0" presId="urn:microsoft.com/office/officeart/2005/8/layout/orgChart1"/>
    <dgm:cxn modelId="{FB4978D3-B24E-48CB-BA28-D760E48C3D4B}" type="presParOf" srcId="{95DA53C1-ECB6-44A5-AD4D-01E4492F77C0}" destId="{67E78093-CB6C-429C-A9F6-15C2D7D0A0C2}" srcOrd="1" destOrd="0" presId="urn:microsoft.com/office/officeart/2005/8/layout/orgChart1"/>
    <dgm:cxn modelId="{EAF351FD-8992-4A63-A3A0-0F155BC1FB45}" type="presParOf" srcId="{9AF7BEAD-2020-414E-9513-718F8D117D57}" destId="{A545B542-696C-44F9-9D57-A06EC65F4D53}" srcOrd="1" destOrd="0" presId="urn:microsoft.com/office/officeart/2005/8/layout/orgChart1"/>
    <dgm:cxn modelId="{C6A29009-DFC1-4CC8-AF2E-1F23DCB10223}" type="presParOf" srcId="{9AF7BEAD-2020-414E-9513-718F8D117D57}" destId="{444AE8D9-113B-465B-B01E-46369A63FB11}" srcOrd="2" destOrd="0" presId="urn:microsoft.com/office/officeart/2005/8/layout/orgChart1"/>
    <dgm:cxn modelId="{1F5709CC-9C05-4BEF-B5CC-70C995296C14}" type="presParOf" srcId="{4532CD8C-1373-426D-B481-5BB3C092D00F}" destId="{8F2CFE31-AF55-441D-807E-1FBC39DC9681}" srcOrd="2" destOrd="0" presId="urn:microsoft.com/office/officeart/2005/8/layout/orgChart1"/>
    <dgm:cxn modelId="{14A82DB3-CA68-4A3C-A6CE-14EEDFC08321}" type="presParOf" srcId="{4532CD8C-1373-426D-B481-5BB3C092D00F}" destId="{C6BF07A1-D3E3-4CA7-B5CE-8839526770FF}" srcOrd="3" destOrd="0" presId="urn:microsoft.com/office/officeart/2005/8/layout/orgChart1"/>
    <dgm:cxn modelId="{7F660788-7829-45B8-93DA-217D8885D278}" type="presParOf" srcId="{C6BF07A1-D3E3-4CA7-B5CE-8839526770FF}" destId="{1764D97B-871F-4C04-9888-4A6551575E24}" srcOrd="0" destOrd="0" presId="urn:microsoft.com/office/officeart/2005/8/layout/orgChart1"/>
    <dgm:cxn modelId="{B61E1C07-16EA-4CBC-AE97-1C191B459DC8}" type="presParOf" srcId="{1764D97B-871F-4C04-9888-4A6551575E24}" destId="{1B2CD3D3-1F87-4654-BD85-4AB183A34363}" srcOrd="0" destOrd="0" presId="urn:microsoft.com/office/officeart/2005/8/layout/orgChart1"/>
    <dgm:cxn modelId="{977B2318-0C2F-4C4F-A314-3431855E97D2}" type="presParOf" srcId="{1764D97B-871F-4C04-9888-4A6551575E24}" destId="{8C3689F0-3975-4FE8-A86F-E92701BC613E}" srcOrd="1" destOrd="0" presId="urn:microsoft.com/office/officeart/2005/8/layout/orgChart1"/>
    <dgm:cxn modelId="{44DE275C-03AB-45B6-947D-E537FEF8F56E}" type="presParOf" srcId="{C6BF07A1-D3E3-4CA7-B5CE-8839526770FF}" destId="{31142F96-3AB2-4015-9FBF-0B5DC7E580EC}" srcOrd="1" destOrd="0" presId="urn:microsoft.com/office/officeart/2005/8/layout/orgChart1"/>
    <dgm:cxn modelId="{840D4A58-17D7-4941-AC24-F51950A3F994}" type="presParOf" srcId="{C6BF07A1-D3E3-4CA7-B5CE-8839526770FF}" destId="{E93E4ACB-479F-4240-B8A3-94D3D5BF0401}" srcOrd="2" destOrd="0" presId="urn:microsoft.com/office/officeart/2005/8/layout/orgChart1"/>
    <dgm:cxn modelId="{F884C38D-B4EA-411A-BAE3-AB09875E1EAD}" type="presParOf" srcId="{4532CD8C-1373-426D-B481-5BB3C092D00F}" destId="{E31B434B-8D07-47FB-850A-1E698B37394B}" srcOrd="4" destOrd="0" presId="urn:microsoft.com/office/officeart/2005/8/layout/orgChart1"/>
    <dgm:cxn modelId="{8680E927-85FF-4154-8991-5634B5A6333E}" type="presParOf" srcId="{4532CD8C-1373-426D-B481-5BB3C092D00F}" destId="{6578B756-8952-4BCF-B941-864B15251EBC}" srcOrd="5" destOrd="0" presId="urn:microsoft.com/office/officeart/2005/8/layout/orgChart1"/>
    <dgm:cxn modelId="{F904685B-8484-41B6-82A8-CB1942D61C77}" type="presParOf" srcId="{6578B756-8952-4BCF-B941-864B15251EBC}" destId="{C466921C-410E-4DF2-9516-85717325372A}" srcOrd="0" destOrd="0" presId="urn:microsoft.com/office/officeart/2005/8/layout/orgChart1"/>
    <dgm:cxn modelId="{E4B3072C-C153-4188-BF5E-4AE8FC512832}" type="presParOf" srcId="{C466921C-410E-4DF2-9516-85717325372A}" destId="{1AA36901-CD78-4EE0-9D60-9DB3B8BD3A55}" srcOrd="0" destOrd="0" presId="urn:microsoft.com/office/officeart/2005/8/layout/orgChart1"/>
    <dgm:cxn modelId="{4AF0F19E-5F81-42C7-A69D-52E45058D0B8}" type="presParOf" srcId="{C466921C-410E-4DF2-9516-85717325372A}" destId="{A83C43C4-8064-4DEE-AE63-44CCC553BB68}" srcOrd="1" destOrd="0" presId="urn:microsoft.com/office/officeart/2005/8/layout/orgChart1"/>
    <dgm:cxn modelId="{2CE3F677-10A6-4102-BBFB-92B7F95FEC1D}" type="presParOf" srcId="{6578B756-8952-4BCF-B941-864B15251EBC}" destId="{A1F9D26F-B496-4954-AE07-558EF6A337C9}" srcOrd="1" destOrd="0" presId="urn:microsoft.com/office/officeart/2005/8/layout/orgChart1"/>
    <dgm:cxn modelId="{1CC3CB53-810E-4C5F-9DEA-3DD516F47D71}" type="presParOf" srcId="{6578B756-8952-4BCF-B941-864B15251EBC}" destId="{44CC701A-B588-4823-B8D8-9F3B03337503}" srcOrd="2" destOrd="0" presId="urn:microsoft.com/office/officeart/2005/8/layout/orgChart1"/>
    <dgm:cxn modelId="{C598F11F-777C-428B-B35F-3E18CBA95484}" type="presParOf" srcId="{4532CD8C-1373-426D-B481-5BB3C092D00F}" destId="{6E905BFC-06FF-4787-A89D-A1516D74E408}" srcOrd="6" destOrd="0" presId="urn:microsoft.com/office/officeart/2005/8/layout/orgChart1"/>
    <dgm:cxn modelId="{5031FD57-1372-44A4-99CE-CECBE00FDDBA}" type="presParOf" srcId="{4532CD8C-1373-426D-B481-5BB3C092D00F}" destId="{4E026D9E-5B77-4DDE-9929-D4FA97B1CE6F}" srcOrd="7" destOrd="0" presId="urn:microsoft.com/office/officeart/2005/8/layout/orgChart1"/>
    <dgm:cxn modelId="{48D58149-4A8C-4A09-894D-4C57DC7582C5}" type="presParOf" srcId="{4E026D9E-5B77-4DDE-9929-D4FA97B1CE6F}" destId="{041B95B5-F1EC-4E7D-AEAC-C6F364077349}" srcOrd="0" destOrd="0" presId="urn:microsoft.com/office/officeart/2005/8/layout/orgChart1"/>
    <dgm:cxn modelId="{D736EA7C-2768-497D-BC13-321613019330}" type="presParOf" srcId="{041B95B5-F1EC-4E7D-AEAC-C6F364077349}" destId="{123AD621-4E82-4EA2-8BF8-8B63F574EE3F}" srcOrd="0" destOrd="0" presId="urn:microsoft.com/office/officeart/2005/8/layout/orgChart1"/>
    <dgm:cxn modelId="{B0623D81-576C-46DB-B46B-3D727F277B77}" type="presParOf" srcId="{041B95B5-F1EC-4E7D-AEAC-C6F364077349}" destId="{6F09E75D-3EC0-48F8-8102-757F8F0C8C85}" srcOrd="1" destOrd="0" presId="urn:microsoft.com/office/officeart/2005/8/layout/orgChart1"/>
    <dgm:cxn modelId="{E08B0D2D-58F6-4596-A0DB-C77FF71465F4}" type="presParOf" srcId="{4E026D9E-5B77-4DDE-9929-D4FA97B1CE6F}" destId="{6BBD9439-E4E6-4A1C-9A03-3B2090351AA7}" srcOrd="1" destOrd="0" presId="urn:microsoft.com/office/officeart/2005/8/layout/orgChart1"/>
    <dgm:cxn modelId="{06077C60-9138-4188-B02D-A68868BF0795}" type="presParOf" srcId="{4E026D9E-5B77-4DDE-9929-D4FA97B1CE6F}" destId="{7511306D-7470-4AC2-AB36-CC2F6716B0CB}" srcOrd="2" destOrd="0" presId="urn:microsoft.com/office/officeart/2005/8/layout/orgChart1"/>
    <dgm:cxn modelId="{5F6B86F4-EE3E-475B-9A76-97A9A48F72C6}" type="presParOf" srcId="{4532CD8C-1373-426D-B481-5BB3C092D00F}" destId="{D8BD461B-C982-41ED-A02D-B85C617AA7EA}" srcOrd="8" destOrd="0" presId="urn:microsoft.com/office/officeart/2005/8/layout/orgChart1"/>
    <dgm:cxn modelId="{573EC66D-7C8E-4D43-A5E7-9E3A22410DA2}" type="presParOf" srcId="{4532CD8C-1373-426D-B481-5BB3C092D00F}" destId="{4AE241CE-FE96-4F5B-8AC0-34E97CB5B9EE}" srcOrd="9" destOrd="0" presId="urn:microsoft.com/office/officeart/2005/8/layout/orgChart1"/>
    <dgm:cxn modelId="{87968B1F-4685-45BB-A7E6-FEF7143F46A9}" type="presParOf" srcId="{4AE241CE-FE96-4F5B-8AC0-34E97CB5B9EE}" destId="{BE37A22C-94F0-40C2-95B4-7AFEF8D7EDCC}" srcOrd="0" destOrd="0" presId="urn:microsoft.com/office/officeart/2005/8/layout/orgChart1"/>
    <dgm:cxn modelId="{335856E4-935A-4231-9AA9-E151F89AB650}" type="presParOf" srcId="{BE37A22C-94F0-40C2-95B4-7AFEF8D7EDCC}" destId="{781512E4-CF58-4187-9170-977A0050FA89}" srcOrd="0" destOrd="0" presId="urn:microsoft.com/office/officeart/2005/8/layout/orgChart1"/>
    <dgm:cxn modelId="{E3DA6819-F067-4444-BD8E-82B68568314C}" type="presParOf" srcId="{BE37A22C-94F0-40C2-95B4-7AFEF8D7EDCC}" destId="{28D1E71B-1DE0-482F-89C6-FF5EBBB8772F}" srcOrd="1" destOrd="0" presId="urn:microsoft.com/office/officeart/2005/8/layout/orgChart1"/>
    <dgm:cxn modelId="{326082F2-A2E8-417B-82AA-303EFAA3267B}" type="presParOf" srcId="{4AE241CE-FE96-4F5B-8AC0-34E97CB5B9EE}" destId="{6BC6AAC4-3B99-4A48-A6CD-110F3CA2EEFD}" srcOrd="1" destOrd="0" presId="urn:microsoft.com/office/officeart/2005/8/layout/orgChart1"/>
    <dgm:cxn modelId="{A090AB45-99ED-4B29-8EE3-E54366748FD6}" type="presParOf" srcId="{4AE241CE-FE96-4F5B-8AC0-34E97CB5B9EE}" destId="{55D12206-E2A6-4D9A-B610-7019E80BC166}" srcOrd="2" destOrd="0" presId="urn:microsoft.com/office/officeart/2005/8/layout/orgChart1"/>
    <dgm:cxn modelId="{87FC9976-0217-4B07-94C3-37BE10B83572}" type="presParOf" srcId="{4532CD8C-1373-426D-B481-5BB3C092D00F}" destId="{A0F2548F-E5C7-492E-9358-CD898453DBDF}" srcOrd="10" destOrd="0" presId="urn:microsoft.com/office/officeart/2005/8/layout/orgChart1"/>
    <dgm:cxn modelId="{3C73404C-D907-4D13-84D5-C7BC57E9E452}" type="presParOf" srcId="{4532CD8C-1373-426D-B481-5BB3C092D00F}" destId="{8B66358C-3FF3-4839-9154-2D4B6402DCA9}" srcOrd="11" destOrd="0" presId="urn:microsoft.com/office/officeart/2005/8/layout/orgChart1"/>
    <dgm:cxn modelId="{B2D1AD29-8DA3-4421-BA73-4EE0BAC1AC22}" type="presParOf" srcId="{8B66358C-3FF3-4839-9154-2D4B6402DCA9}" destId="{1DC4DA96-2312-4EED-9E0D-415C794D7DBB}" srcOrd="0" destOrd="0" presId="urn:microsoft.com/office/officeart/2005/8/layout/orgChart1"/>
    <dgm:cxn modelId="{155F99B0-0E17-47A0-AC47-81BE2045901A}" type="presParOf" srcId="{1DC4DA96-2312-4EED-9E0D-415C794D7DBB}" destId="{5B5220F3-D593-4966-ADA7-BE2F5E0146FB}" srcOrd="0" destOrd="0" presId="urn:microsoft.com/office/officeart/2005/8/layout/orgChart1"/>
    <dgm:cxn modelId="{F5C0C63D-8234-4D89-9052-5EBB85D070DA}" type="presParOf" srcId="{1DC4DA96-2312-4EED-9E0D-415C794D7DBB}" destId="{A2D9A5EB-898F-4804-A8D3-A5823D443B70}" srcOrd="1" destOrd="0" presId="urn:microsoft.com/office/officeart/2005/8/layout/orgChart1"/>
    <dgm:cxn modelId="{B31EF7F9-990D-42FC-AE4E-5EE14780F335}" type="presParOf" srcId="{8B66358C-3FF3-4839-9154-2D4B6402DCA9}" destId="{A35A1362-ECE4-46B5-8623-AE24F93FE984}" srcOrd="1" destOrd="0" presId="urn:microsoft.com/office/officeart/2005/8/layout/orgChart1"/>
    <dgm:cxn modelId="{C6143E96-A77C-4B30-900A-7BB4568FC1CC}" type="presParOf" srcId="{8B66358C-3FF3-4839-9154-2D4B6402DCA9}" destId="{4C7ED34A-0D45-4D8D-8D5A-2D4454724D04}" srcOrd="2" destOrd="0" presId="urn:microsoft.com/office/officeart/2005/8/layout/orgChart1"/>
    <dgm:cxn modelId="{4FD0EAD3-7C7A-4247-A207-E52A9E7CE5DE}" type="presParOf" srcId="{D2496706-279F-4EC8-8B51-C2A2E9C74F16}" destId="{54E836EC-FADF-410E-8BAD-FA0B669B54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92A6F-6AF0-4284-9FD4-0E1DB898CF4C}"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0BE3ED55-ACB2-42D5-911D-3D0E5A59144D}">
      <dgm:prSet phldrT="[Text]"/>
      <dgm:spPr/>
      <dgm:t>
        <a:bodyPr/>
        <a:lstStyle/>
        <a:p>
          <a:r>
            <a:rPr lang="en-GB" dirty="0" smtClean="0"/>
            <a:t>Trust Cross-cutting services</a:t>
          </a:r>
          <a:endParaRPr lang="en-GB" dirty="0"/>
        </a:p>
      </dgm:t>
    </dgm:pt>
    <dgm:pt modelId="{366C1E37-3E22-41AD-81CF-491173C24AA0}" type="parTrans" cxnId="{AA868FA6-E125-42F6-A7F5-443D3E3864FE}">
      <dgm:prSet/>
      <dgm:spPr/>
      <dgm:t>
        <a:bodyPr/>
        <a:lstStyle/>
        <a:p>
          <a:endParaRPr lang="en-GB"/>
        </a:p>
      </dgm:t>
    </dgm:pt>
    <dgm:pt modelId="{761B84E3-C6A2-4B29-A8A2-7BF4E81F1B72}" type="sibTrans" cxnId="{AA868FA6-E125-42F6-A7F5-443D3E3864FE}">
      <dgm:prSet/>
      <dgm:spPr/>
      <dgm:t>
        <a:bodyPr/>
        <a:lstStyle/>
        <a:p>
          <a:endParaRPr lang="en-GB"/>
        </a:p>
      </dgm:t>
    </dgm:pt>
    <dgm:pt modelId="{16F38E67-3EC7-4B90-A925-C7266450B287}">
      <dgm:prSet phldrT="[Text]"/>
      <dgm:spPr/>
      <dgm:t>
        <a:bodyPr/>
        <a:lstStyle/>
        <a:p>
          <a:r>
            <a:rPr lang="en-GB" dirty="0" smtClean="0"/>
            <a:t>Governance Operations Manager</a:t>
          </a:r>
          <a:endParaRPr lang="en-GB" dirty="0"/>
        </a:p>
      </dgm:t>
    </dgm:pt>
    <dgm:pt modelId="{0CDA6597-9972-48D4-961F-7766DAA830C0}" type="parTrans" cxnId="{358FA24B-260E-4ABC-A036-4C17CF3504A1}">
      <dgm:prSet/>
      <dgm:spPr/>
      <dgm:t>
        <a:bodyPr/>
        <a:lstStyle/>
        <a:p>
          <a:endParaRPr lang="en-GB"/>
        </a:p>
      </dgm:t>
    </dgm:pt>
    <dgm:pt modelId="{1B2DDE77-0FEE-4D34-A59B-D9612B360636}" type="sibTrans" cxnId="{358FA24B-260E-4ABC-A036-4C17CF3504A1}">
      <dgm:prSet/>
      <dgm:spPr/>
      <dgm:t>
        <a:bodyPr/>
        <a:lstStyle/>
        <a:p>
          <a:endParaRPr lang="en-GB"/>
        </a:p>
      </dgm:t>
    </dgm:pt>
    <dgm:pt modelId="{9C6FF144-7D64-4BFC-A335-42B402008ABD}">
      <dgm:prSet phldrT="[Text]"/>
      <dgm:spPr/>
      <dgm:t>
        <a:bodyPr/>
        <a:lstStyle/>
        <a:p>
          <a:r>
            <a:rPr lang="en-GB" dirty="0" smtClean="0"/>
            <a:t>Finance &amp; Operations Manager</a:t>
          </a:r>
          <a:endParaRPr lang="en-GB" dirty="0"/>
        </a:p>
      </dgm:t>
    </dgm:pt>
    <dgm:pt modelId="{2A2FB7C8-005C-4EAD-9645-0C7A26A0294E}" type="parTrans" cxnId="{576D3123-7290-48C1-8720-B793FC5EAAC7}">
      <dgm:prSet/>
      <dgm:spPr/>
      <dgm:t>
        <a:bodyPr/>
        <a:lstStyle/>
        <a:p>
          <a:endParaRPr lang="en-GB"/>
        </a:p>
      </dgm:t>
    </dgm:pt>
    <dgm:pt modelId="{CC39FED0-A6FC-4086-AF8B-39DAA15B80C8}" type="sibTrans" cxnId="{576D3123-7290-48C1-8720-B793FC5EAAC7}">
      <dgm:prSet/>
      <dgm:spPr/>
      <dgm:t>
        <a:bodyPr/>
        <a:lstStyle/>
        <a:p>
          <a:endParaRPr lang="en-GB"/>
        </a:p>
      </dgm:t>
    </dgm:pt>
    <dgm:pt modelId="{A3F3BB94-BB69-4540-BC07-C6D2C352DE88}">
      <dgm:prSet phldrT="[Text]"/>
      <dgm:spPr/>
      <dgm:t>
        <a:bodyPr/>
        <a:lstStyle/>
        <a:p>
          <a:r>
            <a:rPr lang="en-GB" dirty="0" smtClean="0"/>
            <a:t>Head of HR</a:t>
          </a:r>
          <a:endParaRPr lang="en-GB" dirty="0"/>
        </a:p>
      </dgm:t>
    </dgm:pt>
    <dgm:pt modelId="{5C4D65DC-B053-414A-A0F4-F67BE55C58BE}" type="parTrans" cxnId="{3378A90C-79A3-4AFD-8FD8-2038C73B57FF}">
      <dgm:prSet/>
      <dgm:spPr/>
      <dgm:t>
        <a:bodyPr/>
        <a:lstStyle/>
        <a:p>
          <a:endParaRPr lang="en-GB"/>
        </a:p>
      </dgm:t>
    </dgm:pt>
    <dgm:pt modelId="{3D661801-12F9-4762-90AF-06FD1EB547A1}" type="sibTrans" cxnId="{3378A90C-79A3-4AFD-8FD8-2038C73B57FF}">
      <dgm:prSet/>
      <dgm:spPr/>
      <dgm:t>
        <a:bodyPr/>
        <a:lstStyle/>
        <a:p>
          <a:endParaRPr lang="en-GB"/>
        </a:p>
      </dgm:t>
    </dgm:pt>
    <dgm:pt modelId="{3F30D888-6ECE-477A-B7C9-9EFB96B2285E}">
      <dgm:prSet/>
      <dgm:spPr/>
      <dgm:t>
        <a:bodyPr/>
        <a:lstStyle/>
        <a:p>
          <a:r>
            <a:rPr lang="en-GB" dirty="0" smtClean="0"/>
            <a:t>Head of Strategy &amp; SEN</a:t>
          </a:r>
          <a:endParaRPr lang="en-GB" dirty="0"/>
        </a:p>
      </dgm:t>
    </dgm:pt>
    <dgm:pt modelId="{38FC599B-9971-41A7-8C3A-9BC71685AAFB}" type="parTrans" cxnId="{DD7621A4-AF43-4CC1-852E-7398B7920A86}">
      <dgm:prSet/>
      <dgm:spPr/>
      <dgm:t>
        <a:bodyPr/>
        <a:lstStyle/>
        <a:p>
          <a:endParaRPr lang="en-GB"/>
        </a:p>
      </dgm:t>
    </dgm:pt>
    <dgm:pt modelId="{11D8760B-F136-4F8D-B179-C735C6AF6C47}" type="sibTrans" cxnId="{DD7621A4-AF43-4CC1-852E-7398B7920A86}">
      <dgm:prSet/>
      <dgm:spPr/>
      <dgm:t>
        <a:bodyPr/>
        <a:lstStyle/>
        <a:p>
          <a:endParaRPr lang="en-GB"/>
        </a:p>
      </dgm:t>
    </dgm:pt>
    <dgm:pt modelId="{A27ED64A-B375-43A6-9C03-664F5A89046B}">
      <dgm:prSet/>
      <dgm:spPr/>
      <dgm:t>
        <a:bodyPr/>
        <a:lstStyle/>
        <a:p>
          <a:r>
            <a:rPr lang="en-GB" dirty="0" smtClean="0"/>
            <a:t>Safeguarding, EP, SALT, OT</a:t>
          </a:r>
          <a:endParaRPr lang="en-GB" dirty="0"/>
        </a:p>
      </dgm:t>
    </dgm:pt>
    <dgm:pt modelId="{9140035D-A8C3-46E0-B191-7EAAA17F9016}" type="parTrans" cxnId="{465D8048-3EF1-4E02-AA8C-857A92280578}">
      <dgm:prSet/>
      <dgm:spPr/>
      <dgm:t>
        <a:bodyPr/>
        <a:lstStyle/>
        <a:p>
          <a:endParaRPr lang="en-GB"/>
        </a:p>
      </dgm:t>
    </dgm:pt>
    <dgm:pt modelId="{04D084A8-3165-49EF-A589-3A0AF48983C1}" type="sibTrans" cxnId="{465D8048-3EF1-4E02-AA8C-857A92280578}">
      <dgm:prSet/>
      <dgm:spPr/>
      <dgm:t>
        <a:bodyPr/>
        <a:lstStyle/>
        <a:p>
          <a:endParaRPr lang="en-GB"/>
        </a:p>
      </dgm:t>
    </dgm:pt>
    <dgm:pt modelId="{C002C435-2438-4007-82F4-0A64265451A6}">
      <dgm:prSet/>
      <dgm:spPr/>
      <dgm:t>
        <a:bodyPr/>
        <a:lstStyle/>
        <a:p>
          <a:r>
            <a:rPr lang="en-GB" dirty="0" smtClean="0"/>
            <a:t>IT Manager</a:t>
          </a:r>
          <a:endParaRPr lang="en-GB" dirty="0"/>
        </a:p>
      </dgm:t>
    </dgm:pt>
    <dgm:pt modelId="{EA4717AB-862C-49A7-8DB2-CBA30AE90AB5}" type="parTrans" cxnId="{A94731A8-1D9C-4095-AF2A-06B6583A756E}">
      <dgm:prSet/>
      <dgm:spPr/>
      <dgm:t>
        <a:bodyPr/>
        <a:lstStyle/>
        <a:p>
          <a:endParaRPr lang="en-GB"/>
        </a:p>
      </dgm:t>
    </dgm:pt>
    <dgm:pt modelId="{02A7F1CC-2723-4F2A-9E08-0E4F2F529093}" type="sibTrans" cxnId="{A94731A8-1D9C-4095-AF2A-06B6583A756E}">
      <dgm:prSet/>
      <dgm:spPr/>
      <dgm:t>
        <a:bodyPr/>
        <a:lstStyle/>
        <a:p>
          <a:endParaRPr lang="en-GB"/>
        </a:p>
      </dgm:t>
    </dgm:pt>
    <dgm:pt modelId="{6A500AEC-D4FE-4A4B-831A-2B35109FB4AB}" type="pres">
      <dgm:prSet presAssocID="{4FF92A6F-6AF0-4284-9FD4-0E1DB898CF4C}" presName="hierChild1" presStyleCnt="0">
        <dgm:presLayoutVars>
          <dgm:orgChart val="1"/>
          <dgm:chPref val="1"/>
          <dgm:dir/>
          <dgm:animOne val="branch"/>
          <dgm:animLvl val="lvl"/>
          <dgm:resizeHandles/>
        </dgm:presLayoutVars>
      </dgm:prSet>
      <dgm:spPr/>
      <dgm:t>
        <a:bodyPr/>
        <a:lstStyle/>
        <a:p>
          <a:endParaRPr lang="en-GB"/>
        </a:p>
      </dgm:t>
    </dgm:pt>
    <dgm:pt modelId="{1442DA89-91A0-45E1-919F-5FEDAB7700D3}" type="pres">
      <dgm:prSet presAssocID="{0BE3ED55-ACB2-42D5-911D-3D0E5A59144D}" presName="hierRoot1" presStyleCnt="0">
        <dgm:presLayoutVars>
          <dgm:hierBranch val="init"/>
        </dgm:presLayoutVars>
      </dgm:prSet>
      <dgm:spPr/>
    </dgm:pt>
    <dgm:pt modelId="{A19002AE-5B03-4CCA-9934-988381D830E1}" type="pres">
      <dgm:prSet presAssocID="{0BE3ED55-ACB2-42D5-911D-3D0E5A59144D}" presName="rootComposite1" presStyleCnt="0"/>
      <dgm:spPr/>
    </dgm:pt>
    <dgm:pt modelId="{D7A06955-7C96-423F-BF2B-7461D9E6F635}" type="pres">
      <dgm:prSet presAssocID="{0BE3ED55-ACB2-42D5-911D-3D0E5A59144D}" presName="rootText1" presStyleLbl="node0" presStyleIdx="0" presStyleCnt="1">
        <dgm:presLayoutVars>
          <dgm:chPref val="3"/>
        </dgm:presLayoutVars>
      </dgm:prSet>
      <dgm:spPr/>
      <dgm:t>
        <a:bodyPr/>
        <a:lstStyle/>
        <a:p>
          <a:endParaRPr lang="en-GB"/>
        </a:p>
      </dgm:t>
    </dgm:pt>
    <dgm:pt modelId="{3849D84F-A106-4343-90F6-3A16FCE22901}" type="pres">
      <dgm:prSet presAssocID="{0BE3ED55-ACB2-42D5-911D-3D0E5A59144D}" presName="rootConnector1" presStyleLbl="node1" presStyleIdx="0" presStyleCnt="0"/>
      <dgm:spPr/>
      <dgm:t>
        <a:bodyPr/>
        <a:lstStyle/>
        <a:p>
          <a:endParaRPr lang="en-GB"/>
        </a:p>
      </dgm:t>
    </dgm:pt>
    <dgm:pt modelId="{47D80385-6E3A-4F96-8B40-D34B02D80DA4}" type="pres">
      <dgm:prSet presAssocID="{0BE3ED55-ACB2-42D5-911D-3D0E5A59144D}" presName="hierChild2" presStyleCnt="0"/>
      <dgm:spPr/>
    </dgm:pt>
    <dgm:pt modelId="{97D2630B-ADA1-40C5-8330-D92CC1A1F967}" type="pres">
      <dgm:prSet presAssocID="{0CDA6597-9972-48D4-961F-7766DAA830C0}" presName="Name37" presStyleLbl="parChTrans1D2" presStyleIdx="0" presStyleCnt="6"/>
      <dgm:spPr/>
      <dgm:t>
        <a:bodyPr/>
        <a:lstStyle/>
        <a:p>
          <a:endParaRPr lang="en-GB"/>
        </a:p>
      </dgm:t>
    </dgm:pt>
    <dgm:pt modelId="{15B2C09C-35C3-4387-BA28-989631296AE4}" type="pres">
      <dgm:prSet presAssocID="{16F38E67-3EC7-4B90-A925-C7266450B287}" presName="hierRoot2" presStyleCnt="0">
        <dgm:presLayoutVars>
          <dgm:hierBranch val="init"/>
        </dgm:presLayoutVars>
      </dgm:prSet>
      <dgm:spPr/>
    </dgm:pt>
    <dgm:pt modelId="{46122631-999E-4635-AF24-3DEF4D652DEB}" type="pres">
      <dgm:prSet presAssocID="{16F38E67-3EC7-4B90-A925-C7266450B287}" presName="rootComposite" presStyleCnt="0"/>
      <dgm:spPr/>
    </dgm:pt>
    <dgm:pt modelId="{3DFC3BA5-9F95-42DF-BFE1-60FD69A899DA}" type="pres">
      <dgm:prSet presAssocID="{16F38E67-3EC7-4B90-A925-C7266450B287}" presName="rootText" presStyleLbl="node2" presStyleIdx="0" presStyleCnt="6">
        <dgm:presLayoutVars>
          <dgm:chPref val="3"/>
        </dgm:presLayoutVars>
      </dgm:prSet>
      <dgm:spPr/>
      <dgm:t>
        <a:bodyPr/>
        <a:lstStyle/>
        <a:p>
          <a:endParaRPr lang="en-GB"/>
        </a:p>
      </dgm:t>
    </dgm:pt>
    <dgm:pt modelId="{F72F947C-BE0D-4325-B6FF-1D2C794F6F61}" type="pres">
      <dgm:prSet presAssocID="{16F38E67-3EC7-4B90-A925-C7266450B287}" presName="rootConnector" presStyleLbl="node2" presStyleIdx="0" presStyleCnt="6"/>
      <dgm:spPr/>
      <dgm:t>
        <a:bodyPr/>
        <a:lstStyle/>
        <a:p>
          <a:endParaRPr lang="en-GB"/>
        </a:p>
      </dgm:t>
    </dgm:pt>
    <dgm:pt modelId="{97E8D774-E01E-4FA7-A813-A57FE343B378}" type="pres">
      <dgm:prSet presAssocID="{16F38E67-3EC7-4B90-A925-C7266450B287}" presName="hierChild4" presStyleCnt="0"/>
      <dgm:spPr/>
    </dgm:pt>
    <dgm:pt modelId="{699ACF26-F826-4BB6-8321-FB32697E8B3D}" type="pres">
      <dgm:prSet presAssocID="{16F38E67-3EC7-4B90-A925-C7266450B287}" presName="hierChild5" presStyleCnt="0"/>
      <dgm:spPr/>
    </dgm:pt>
    <dgm:pt modelId="{A775B2FF-DFFA-4E5D-B3BB-84EE0AF4EFF2}" type="pres">
      <dgm:prSet presAssocID="{2A2FB7C8-005C-4EAD-9645-0C7A26A0294E}" presName="Name37" presStyleLbl="parChTrans1D2" presStyleIdx="1" presStyleCnt="6"/>
      <dgm:spPr/>
      <dgm:t>
        <a:bodyPr/>
        <a:lstStyle/>
        <a:p>
          <a:endParaRPr lang="en-GB"/>
        </a:p>
      </dgm:t>
    </dgm:pt>
    <dgm:pt modelId="{0BA10591-FC3A-4DBB-ADFB-36E24F5ECD6B}" type="pres">
      <dgm:prSet presAssocID="{9C6FF144-7D64-4BFC-A335-42B402008ABD}" presName="hierRoot2" presStyleCnt="0">
        <dgm:presLayoutVars>
          <dgm:hierBranch val="init"/>
        </dgm:presLayoutVars>
      </dgm:prSet>
      <dgm:spPr/>
    </dgm:pt>
    <dgm:pt modelId="{47322AD9-D40F-4AB0-AF8A-2396F8670CD0}" type="pres">
      <dgm:prSet presAssocID="{9C6FF144-7D64-4BFC-A335-42B402008ABD}" presName="rootComposite" presStyleCnt="0"/>
      <dgm:spPr/>
    </dgm:pt>
    <dgm:pt modelId="{DFD1E12D-3A93-4B60-A275-A86223CB4CF8}" type="pres">
      <dgm:prSet presAssocID="{9C6FF144-7D64-4BFC-A335-42B402008ABD}" presName="rootText" presStyleLbl="node2" presStyleIdx="1" presStyleCnt="6">
        <dgm:presLayoutVars>
          <dgm:chPref val="3"/>
        </dgm:presLayoutVars>
      </dgm:prSet>
      <dgm:spPr/>
      <dgm:t>
        <a:bodyPr/>
        <a:lstStyle/>
        <a:p>
          <a:endParaRPr lang="en-GB"/>
        </a:p>
      </dgm:t>
    </dgm:pt>
    <dgm:pt modelId="{73B74698-D8ED-451B-AC49-70D8E5173228}" type="pres">
      <dgm:prSet presAssocID="{9C6FF144-7D64-4BFC-A335-42B402008ABD}" presName="rootConnector" presStyleLbl="node2" presStyleIdx="1" presStyleCnt="6"/>
      <dgm:spPr/>
      <dgm:t>
        <a:bodyPr/>
        <a:lstStyle/>
        <a:p>
          <a:endParaRPr lang="en-GB"/>
        </a:p>
      </dgm:t>
    </dgm:pt>
    <dgm:pt modelId="{80359D49-EBA5-41C6-B64A-C6E45701E210}" type="pres">
      <dgm:prSet presAssocID="{9C6FF144-7D64-4BFC-A335-42B402008ABD}" presName="hierChild4" presStyleCnt="0"/>
      <dgm:spPr/>
    </dgm:pt>
    <dgm:pt modelId="{63D882FA-F3D0-4CB9-9007-9600ECE1774A}" type="pres">
      <dgm:prSet presAssocID="{9C6FF144-7D64-4BFC-A335-42B402008ABD}" presName="hierChild5" presStyleCnt="0"/>
      <dgm:spPr/>
    </dgm:pt>
    <dgm:pt modelId="{43CC7900-F9BF-4061-B651-CA5DB908FFE8}" type="pres">
      <dgm:prSet presAssocID="{5C4D65DC-B053-414A-A0F4-F67BE55C58BE}" presName="Name37" presStyleLbl="parChTrans1D2" presStyleIdx="2" presStyleCnt="6"/>
      <dgm:spPr/>
      <dgm:t>
        <a:bodyPr/>
        <a:lstStyle/>
        <a:p>
          <a:endParaRPr lang="en-GB"/>
        </a:p>
      </dgm:t>
    </dgm:pt>
    <dgm:pt modelId="{EC29D82F-A68C-418F-B9A8-91517F6439BC}" type="pres">
      <dgm:prSet presAssocID="{A3F3BB94-BB69-4540-BC07-C6D2C352DE88}" presName="hierRoot2" presStyleCnt="0">
        <dgm:presLayoutVars>
          <dgm:hierBranch val="init"/>
        </dgm:presLayoutVars>
      </dgm:prSet>
      <dgm:spPr/>
    </dgm:pt>
    <dgm:pt modelId="{2F755082-648B-4979-A465-0C8263AEC53F}" type="pres">
      <dgm:prSet presAssocID="{A3F3BB94-BB69-4540-BC07-C6D2C352DE88}" presName="rootComposite" presStyleCnt="0"/>
      <dgm:spPr/>
    </dgm:pt>
    <dgm:pt modelId="{A21AF111-4650-45FB-9582-B2F6CDF48C14}" type="pres">
      <dgm:prSet presAssocID="{A3F3BB94-BB69-4540-BC07-C6D2C352DE88}" presName="rootText" presStyleLbl="node2" presStyleIdx="2" presStyleCnt="6">
        <dgm:presLayoutVars>
          <dgm:chPref val="3"/>
        </dgm:presLayoutVars>
      </dgm:prSet>
      <dgm:spPr/>
      <dgm:t>
        <a:bodyPr/>
        <a:lstStyle/>
        <a:p>
          <a:endParaRPr lang="en-GB"/>
        </a:p>
      </dgm:t>
    </dgm:pt>
    <dgm:pt modelId="{494A6D19-4A4C-4DCA-9AA9-D5B3D2015E61}" type="pres">
      <dgm:prSet presAssocID="{A3F3BB94-BB69-4540-BC07-C6D2C352DE88}" presName="rootConnector" presStyleLbl="node2" presStyleIdx="2" presStyleCnt="6"/>
      <dgm:spPr/>
      <dgm:t>
        <a:bodyPr/>
        <a:lstStyle/>
        <a:p>
          <a:endParaRPr lang="en-GB"/>
        </a:p>
      </dgm:t>
    </dgm:pt>
    <dgm:pt modelId="{28543847-7CFA-4179-9965-3A712A2698B9}" type="pres">
      <dgm:prSet presAssocID="{A3F3BB94-BB69-4540-BC07-C6D2C352DE88}" presName="hierChild4" presStyleCnt="0"/>
      <dgm:spPr/>
    </dgm:pt>
    <dgm:pt modelId="{5183D6B3-A316-4704-83A8-9D16030784B7}" type="pres">
      <dgm:prSet presAssocID="{A3F3BB94-BB69-4540-BC07-C6D2C352DE88}" presName="hierChild5" presStyleCnt="0"/>
      <dgm:spPr/>
    </dgm:pt>
    <dgm:pt modelId="{A33077F3-8113-407A-86D0-6FE1CC230D7D}" type="pres">
      <dgm:prSet presAssocID="{EA4717AB-862C-49A7-8DB2-CBA30AE90AB5}" presName="Name37" presStyleLbl="parChTrans1D2" presStyleIdx="3" presStyleCnt="6"/>
      <dgm:spPr/>
      <dgm:t>
        <a:bodyPr/>
        <a:lstStyle/>
        <a:p>
          <a:endParaRPr lang="en-GB"/>
        </a:p>
      </dgm:t>
    </dgm:pt>
    <dgm:pt modelId="{AB13FCAC-462A-4902-AAD4-B47F5EF2F39D}" type="pres">
      <dgm:prSet presAssocID="{C002C435-2438-4007-82F4-0A64265451A6}" presName="hierRoot2" presStyleCnt="0">
        <dgm:presLayoutVars>
          <dgm:hierBranch val="init"/>
        </dgm:presLayoutVars>
      </dgm:prSet>
      <dgm:spPr/>
    </dgm:pt>
    <dgm:pt modelId="{14AE48D0-607D-4D53-9BD9-7C467939475C}" type="pres">
      <dgm:prSet presAssocID="{C002C435-2438-4007-82F4-0A64265451A6}" presName="rootComposite" presStyleCnt="0"/>
      <dgm:spPr/>
    </dgm:pt>
    <dgm:pt modelId="{5263F280-CD6E-4C56-901A-25349E0E1594}" type="pres">
      <dgm:prSet presAssocID="{C002C435-2438-4007-82F4-0A64265451A6}" presName="rootText" presStyleLbl="node2" presStyleIdx="3" presStyleCnt="6">
        <dgm:presLayoutVars>
          <dgm:chPref val="3"/>
        </dgm:presLayoutVars>
      </dgm:prSet>
      <dgm:spPr/>
      <dgm:t>
        <a:bodyPr/>
        <a:lstStyle/>
        <a:p>
          <a:endParaRPr lang="en-GB"/>
        </a:p>
      </dgm:t>
    </dgm:pt>
    <dgm:pt modelId="{19264DEB-549B-48B8-8730-4FBCA0456384}" type="pres">
      <dgm:prSet presAssocID="{C002C435-2438-4007-82F4-0A64265451A6}" presName="rootConnector" presStyleLbl="node2" presStyleIdx="3" presStyleCnt="6"/>
      <dgm:spPr/>
      <dgm:t>
        <a:bodyPr/>
        <a:lstStyle/>
        <a:p>
          <a:endParaRPr lang="en-GB"/>
        </a:p>
      </dgm:t>
    </dgm:pt>
    <dgm:pt modelId="{5CC20225-7037-48D9-9EB8-B28086EF3778}" type="pres">
      <dgm:prSet presAssocID="{C002C435-2438-4007-82F4-0A64265451A6}" presName="hierChild4" presStyleCnt="0"/>
      <dgm:spPr/>
    </dgm:pt>
    <dgm:pt modelId="{812E2B70-FF68-4C2C-B300-F71D265E5549}" type="pres">
      <dgm:prSet presAssocID="{C002C435-2438-4007-82F4-0A64265451A6}" presName="hierChild5" presStyleCnt="0"/>
      <dgm:spPr/>
    </dgm:pt>
    <dgm:pt modelId="{A5438E3F-974F-4AA7-A890-242D5F038AF6}" type="pres">
      <dgm:prSet presAssocID="{38FC599B-9971-41A7-8C3A-9BC71685AAFB}" presName="Name37" presStyleLbl="parChTrans1D2" presStyleIdx="4" presStyleCnt="6"/>
      <dgm:spPr/>
      <dgm:t>
        <a:bodyPr/>
        <a:lstStyle/>
        <a:p>
          <a:endParaRPr lang="en-GB"/>
        </a:p>
      </dgm:t>
    </dgm:pt>
    <dgm:pt modelId="{6322FDA2-0667-447E-AD82-8636D63F203E}" type="pres">
      <dgm:prSet presAssocID="{3F30D888-6ECE-477A-B7C9-9EFB96B2285E}" presName="hierRoot2" presStyleCnt="0">
        <dgm:presLayoutVars>
          <dgm:hierBranch val="init"/>
        </dgm:presLayoutVars>
      </dgm:prSet>
      <dgm:spPr/>
    </dgm:pt>
    <dgm:pt modelId="{4AA88AF4-CD2A-4B4C-A083-951980B1331C}" type="pres">
      <dgm:prSet presAssocID="{3F30D888-6ECE-477A-B7C9-9EFB96B2285E}" presName="rootComposite" presStyleCnt="0"/>
      <dgm:spPr/>
    </dgm:pt>
    <dgm:pt modelId="{7544E4ED-CFD2-4EDA-8ECC-3773F72F0747}" type="pres">
      <dgm:prSet presAssocID="{3F30D888-6ECE-477A-B7C9-9EFB96B2285E}" presName="rootText" presStyleLbl="node2" presStyleIdx="4" presStyleCnt="6">
        <dgm:presLayoutVars>
          <dgm:chPref val="3"/>
        </dgm:presLayoutVars>
      </dgm:prSet>
      <dgm:spPr/>
      <dgm:t>
        <a:bodyPr/>
        <a:lstStyle/>
        <a:p>
          <a:endParaRPr lang="en-GB"/>
        </a:p>
      </dgm:t>
    </dgm:pt>
    <dgm:pt modelId="{AEF2CD95-F20D-45DA-A05D-620ACB1BF48E}" type="pres">
      <dgm:prSet presAssocID="{3F30D888-6ECE-477A-B7C9-9EFB96B2285E}" presName="rootConnector" presStyleLbl="node2" presStyleIdx="4" presStyleCnt="6"/>
      <dgm:spPr/>
      <dgm:t>
        <a:bodyPr/>
        <a:lstStyle/>
        <a:p>
          <a:endParaRPr lang="en-GB"/>
        </a:p>
      </dgm:t>
    </dgm:pt>
    <dgm:pt modelId="{7DF7DB4F-E45C-41B5-B5AB-35A5C7C62B54}" type="pres">
      <dgm:prSet presAssocID="{3F30D888-6ECE-477A-B7C9-9EFB96B2285E}" presName="hierChild4" presStyleCnt="0"/>
      <dgm:spPr/>
    </dgm:pt>
    <dgm:pt modelId="{8060759C-14AE-430D-895F-6E0EABC6E273}" type="pres">
      <dgm:prSet presAssocID="{3F30D888-6ECE-477A-B7C9-9EFB96B2285E}" presName="hierChild5" presStyleCnt="0"/>
      <dgm:spPr/>
    </dgm:pt>
    <dgm:pt modelId="{4E5A59F6-7C29-4BE3-BF23-03C8CEB8C920}" type="pres">
      <dgm:prSet presAssocID="{9140035D-A8C3-46E0-B191-7EAAA17F9016}" presName="Name37" presStyleLbl="parChTrans1D2" presStyleIdx="5" presStyleCnt="6"/>
      <dgm:spPr/>
      <dgm:t>
        <a:bodyPr/>
        <a:lstStyle/>
        <a:p>
          <a:endParaRPr lang="en-GB"/>
        </a:p>
      </dgm:t>
    </dgm:pt>
    <dgm:pt modelId="{3D0954BA-1085-4F5D-BC97-DF0BF547C22A}" type="pres">
      <dgm:prSet presAssocID="{A27ED64A-B375-43A6-9C03-664F5A89046B}" presName="hierRoot2" presStyleCnt="0">
        <dgm:presLayoutVars>
          <dgm:hierBranch val="init"/>
        </dgm:presLayoutVars>
      </dgm:prSet>
      <dgm:spPr/>
    </dgm:pt>
    <dgm:pt modelId="{F8BB56D5-4F48-49C1-9D9D-3D76FC15D2D8}" type="pres">
      <dgm:prSet presAssocID="{A27ED64A-B375-43A6-9C03-664F5A89046B}" presName="rootComposite" presStyleCnt="0"/>
      <dgm:spPr/>
    </dgm:pt>
    <dgm:pt modelId="{D6E8815E-F53E-4494-AE45-69DD1F660B9A}" type="pres">
      <dgm:prSet presAssocID="{A27ED64A-B375-43A6-9C03-664F5A89046B}" presName="rootText" presStyleLbl="node2" presStyleIdx="5" presStyleCnt="6">
        <dgm:presLayoutVars>
          <dgm:chPref val="3"/>
        </dgm:presLayoutVars>
      </dgm:prSet>
      <dgm:spPr/>
      <dgm:t>
        <a:bodyPr/>
        <a:lstStyle/>
        <a:p>
          <a:endParaRPr lang="en-GB"/>
        </a:p>
      </dgm:t>
    </dgm:pt>
    <dgm:pt modelId="{D3619BC3-59AE-4B02-86A5-5FCEFD0BACB5}" type="pres">
      <dgm:prSet presAssocID="{A27ED64A-B375-43A6-9C03-664F5A89046B}" presName="rootConnector" presStyleLbl="node2" presStyleIdx="5" presStyleCnt="6"/>
      <dgm:spPr/>
      <dgm:t>
        <a:bodyPr/>
        <a:lstStyle/>
        <a:p>
          <a:endParaRPr lang="en-GB"/>
        </a:p>
      </dgm:t>
    </dgm:pt>
    <dgm:pt modelId="{541D9B43-3A1C-48B5-AAF8-9B055AD6548F}" type="pres">
      <dgm:prSet presAssocID="{A27ED64A-B375-43A6-9C03-664F5A89046B}" presName="hierChild4" presStyleCnt="0"/>
      <dgm:spPr/>
    </dgm:pt>
    <dgm:pt modelId="{583E4364-D67F-4066-816F-BFC5178793AB}" type="pres">
      <dgm:prSet presAssocID="{A27ED64A-B375-43A6-9C03-664F5A89046B}" presName="hierChild5" presStyleCnt="0"/>
      <dgm:spPr/>
    </dgm:pt>
    <dgm:pt modelId="{037A2C1A-8E35-41B7-A599-56C83BBF8459}" type="pres">
      <dgm:prSet presAssocID="{0BE3ED55-ACB2-42D5-911D-3D0E5A59144D}" presName="hierChild3" presStyleCnt="0"/>
      <dgm:spPr/>
    </dgm:pt>
  </dgm:ptLst>
  <dgm:cxnLst>
    <dgm:cxn modelId="{A8CE7347-3D92-4C37-B05E-3D2D16BCC341}" type="presOf" srcId="{9C6FF144-7D64-4BFC-A335-42B402008ABD}" destId="{73B74698-D8ED-451B-AC49-70D8E5173228}" srcOrd="1" destOrd="0" presId="urn:microsoft.com/office/officeart/2005/8/layout/orgChart1"/>
    <dgm:cxn modelId="{022AFD35-E73F-4508-B035-5937C267EC79}" type="presOf" srcId="{3F30D888-6ECE-477A-B7C9-9EFB96B2285E}" destId="{7544E4ED-CFD2-4EDA-8ECC-3773F72F0747}" srcOrd="0" destOrd="0" presId="urn:microsoft.com/office/officeart/2005/8/layout/orgChart1"/>
    <dgm:cxn modelId="{8E8BDCBC-4FF1-45F3-9B6D-CA5BBD3D2120}" type="presOf" srcId="{16F38E67-3EC7-4B90-A925-C7266450B287}" destId="{F72F947C-BE0D-4325-B6FF-1D2C794F6F61}" srcOrd="1" destOrd="0" presId="urn:microsoft.com/office/officeart/2005/8/layout/orgChart1"/>
    <dgm:cxn modelId="{8AFF143E-C54A-4240-8EC3-4C8957DC1E60}" type="presOf" srcId="{A27ED64A-B375-43A6-9C03-664F5A89046B}" destId="{D3619BC3-59AE-4B02-86A5-5FCEFD0BACB5}" srcOrd="1" destOrd="0" presId="urn:microsoft.com/office/officeart/2005/8/layout/orgChart1"/>
    <dgm:cxn modelId="{FCB004A0-F672-4720-87B5-398535B2B0B3}" type="presOf" srcId="{A27ED64A-B375-43A6-9C03-664F5A89046B}" destId="{D6E8815E-F53E-4494-AE45-69DD1F660B9A}" srcOrd="0" destOrd="0" presId="urn:microsoft.com/office/officeart/2005/8/layout/orgChart1"/>
    <dgm:cxn modelId="{576D3123-7290-48C1-8720-B793FC5EAAC7}" srcId="{0BE3ED55-ACB2-42D5-911D-3D0E5A59144D}" destId="{9C6FF144-7D64-4BFC-A335-42B402008ABD}" srcOrd="1" destOrd="0" parTransId="{2A2FB7C8-005C-4EAD-9645-0C7A26A0294E}" sibTransId="{CC39FED0-A6FC-4086-AF8B-39DAA15B80C8}"/>
    <dgm:cxn modelId="{7CB002D7-4939-4E68-BC81-9849EE821459}" type="presOf" srcId="{C002C435-2438-4007-82F4-0A64265451A6}" destId="{5263F280-CD6E-4C56-901A-25349E0E1594}" srcOrd="0" destOrd="0" presId="urn:microsoft.com/office/officeart/2005/8/layout/orgChart1"/>
    <dgm:cxn modelId="{7CA6D721-209A-4156-9F07-D204CB1D803B}" type="presOf" srcId="{9C6FF144-7D64-4BFC-A335-42B402008ABD}" destId="{DFD1E12D-3A93-4B60-A275-A86223CB4CF8}" srcOrd="0" destOrd="0" presId="urn:microsoft.com/office/officeart/2005/8/layout/orgChart1"/>
    <dgm:cxn modelId="{C9DEBAC6-1B8D-4CB3-AC3B-7E1BB557106C}" type="presOf" srcId="{3F30D888-6ECE-477A-B7C9-9EFB96B2285E}" destId="{AEF2CD95-F20D-45DA-A05D-620ACB1BF48E}" srcOrd="1" destOrd="0" presId="urn:microsoft.com/office/officeart/2005/8/layout/orgChart1"/>
    <dgm:cxn modelId="{5B256DED-B411-49DA-91E5-73DF60A408B8}" type="presOf" srcId="{38FC599B-9971-41A7-8C3A-9BC71685AAFB}" destId="{A5438E3F-974F-4AA7-A890-242D5F038AF6}" srcOrd="0" destOrd="0" presId="urn:microsoft.com/office/officeart/2005/8/layout/orgChart1"/>
    <dgm:cxn modelId="{F7BD6A94-A42E-403E-90A0-864C00D87001}" type="presOf" srcId="{C002C435-2438-4007-82F4-0A64265451A6}" destId="{19264DEB-549B-48B8-8730-4FBCA0456384}" srcOrd="1" destOrd="0" presId="urn:microsoft.com/office/officeart/2005/8/layout/orgChart1"/>
    <dgm:cxn modelId="{5B6C67E1-8036-464D-AC7A-951DA74407C7}" type="presOf" srcId="{A3F3BB94-BB69-4540-BC07-C6D2C352DE88}" destId="{494A6D19-4A4C-4DCA-9AA9-D5B3D2015E61}" srcOrd="1" destOrd="0" presId="urn:microsoft.com/office/officeart/2005/8/layout/orgChart1"/>
    <dgm:cxn modelId="{A717D718-92EF-4104-A42A-5E71A2F6873B}" type="presOf" srcId="{0BE3ED55-ACB2-42D5-911D-3D0E5A59144D}" destId="{D7A06955-7C96-423F-BF2B-7461D9E6F635}" srcOrd="0" destOrd="0" presId="urn:microsoft.com/office/officeart/2005/8/layout/orgChart1"/>
    <dgm:cxn modelId="{760E9975-27FC-4635-883D-32FD9B6E54F9}" type="presOf" srcId="{2A2FB7C8-005C-4EAD-9645-0C7A26A0294E}" destId="{A775B2FF-DFFA-4E5D-B3BB-84EE0AF4EFF2}" srcOrd="0" destOrd="0" presId="urn:microsoft.com/office/officeart/2005/8/layout/orgChart1"/>
    <dgm:cxn modelId="{77F128BD-48CF-4CFD-B0F1-FF0EEC3032D6}" type="presOf" srcId="{5C4D65DC-B053-414A-A0F4-F67BE55C58BE}" destId="{43CC7900-F9BF-4061-B651-CA5DB908FFE8}" srcOrd="0" destOrd="0" presId="urn:microsoft.com/office/officeart/2005/8/layout/orgChart1"/>
    <dgm:cxn modelId="{9656C8A5-AB05-4F0F-8A36-7ECD581B96E5}" type="presOf" srcId="{A3F3BB94-BB69-4540-BC07-C6D2C352DE88}" destId="{A21AF111-4650-45FB-9582-B2F6CDF48C14}" srcOrd="0" destOrd="0" presId="urn:microsoft.com/office/officeart/2005/8/layout/orgChart1"/>
    <dgm:cxn modelId="{358FA24B-260E-4ABC-A036-4C17CF3504A1}" srcId="{0BE3ED55-ACB2-42D5-911D-3D0E5A59144D}" destId="{16F38E67-3EC7-4B90-A925-C7266450B287}" srcOrd="0" destOrd="0" parTransId="{0CDA6597-9972-48D4-961F-7766DAA830C0}" sibTransId="{1B2DDE77-0FEE-4D34-A59B-D9612B360636}"/>
    <dgm:cxn modelId="{6C59F848-EA92-42A2-A800-DB7DF8E4F1A7}" type="presOf" srcId="{16F38E67-3EC7-4B90-A925-C7266450B287}" destId="{3DFC3BA5-9F95-42DF-BFE1-60FD69A899DA}" srcOrd="0" destOrd="0" presId="urn:microsoft.com/office/officeart/2005/8/layout/orgChart1"/>
    <dgm:cxn modelId="{E9026D77-795C-4C20-9623-E0C7FCC5EFAB}" type="presOf" srcId="{4FF92A6F-6AF0-4284-9FD4-0E1DB898CF4C}" destId="{6A500AEC-D4FE-4A4B-831A-2B35109FB4AB}" srcOrd="0" destOrd="0" presId="urn:microsoft.com/office/officeart/2005/8/layout/orgChart1"/>
    <dgm:cxn modelId="{B3233A20-F439-4829-BA90-4E6CABE101E8}" type="presOf" srcId="{0BE3ED55-ACB2-42D5-911D-3D0E5A59144D}" destId="{3849D84F-A106-4343-90F6-3A16FCE22901}" srcOrd="1" destOrd="0" presId="urn:microsoft.com/office/officeart/2005/8/layout/orgChart1"/>
    <dgm:cxn modelId="{AA868FA6-E125-42F6-A7F5-443D3E3864FE}" srcId="{4FF92A6F-6AF0-4284-9FD4-0E1DB898CF4C}" destId="{0BE3ED55-ACB2-42D5-911D-3D0E5A59144D}" srcOrd="0" destOrd="0" parTransId="{366C1E37-3E22-41AD-81CF-491173C24AA0}" sibTransId="{761B84E3-C6A2-4B29-A8A2-7BF4E81F1B72}"/>
    <dgm:cxn modelId="{DD7621A4-AF43-4CC1-852E-7398B7920A86}" srcId="{0BE3ED55-ACB2-42D5-911D-3D0E5A59144D}" destId="{3F30D888-6ECE-477A-B7C9-9EFB96B2285E}" srcOrd="4" destOrd="0" parTransId="{38FC599B-9971-41A7-8C3A-9BC71685AAFB}" sibTransId="{11D8760B-F136-4F8D-B179-C735C6AF6C47}"/>
    <dgm:cxn modelId="{3378A90C-79A3-4AFD-8FD8-2038C73B57FF}" srcId="{0BE3ED55-ACB2-42D5-911D-3D0E5A59144D}" destId="{A3F3BB94-BB69-4540-BC07-C6D2C352DE88}" srcOrd="2" destOrd="0" parTransId="{5C4D65DC-B053-414A-A0F4-F67BE55C58BE}" sibTransId="{3D661801-12F9-4762-90AF-06FD1EB547A1}"/>
    <dgm:cxn modelId="{888472D0-B22E-4766-8F8B-B1A489F5E7C3}" type="presOf" srcId="{9140035D-A8C3-46E0-B191-7EAAA17F9016}" destId="{4E5A59F6-7C29-4BE3-BF23-03C8CEB8C920}" srcOrd="0" destOrd="0" presId="urn:microsoft.com/office/officeart/2005/8/layout/orgChart1"/>
    <dgm:cxn modelId="{A94731A8-1D9C-4095-AF2A-06B6583A756E}" srcId="{0BE3ED55-ACB2-42D5-911D-3D0E5A59144D}" destId="{C002C435-2438-4007-82F4-0A64265451A6}" srcOrd="3" destOrd="0" parTransId="{EA4717AB-862C-49A7-8DB2-CBA30AE90AB5}" sibTransId="{02A7F1CC-2723-4F2A-9E08-0E4F2F529093}"/>
    <dgm:cxn modelId="{19B8CA5C-A941-4DDC-8FD0-2B92FD9CBF6A}" type="presOf" srcId="{0CDA6597-9972-48D4-961F-7766DAA830C0}" destId="{97D2630B-ADA1-40C5-8330-D92CC1A1F967}" srcOrd="0" destOrd="0" presId="urn:microsoft.com/office/officeart/2005/8/layout/orgChart1"/>
    <dgm:cxn modelId="{391E3B4A-9E6A-4B0D-B6A6-2F9A7192811B}" type="presOf" srcId="{EA4717AB-862C-49A7-8DB2-CBA30AE90AB5}" destId="{A33077F3-8113-407A-86D0-6FE1CC230D7D}" srcOrd="0" destOrd="0" presId="urn:microsoft.com/office/officeart/2005/8/layout/orgChart1"/>
    <dgm:cxn modelId="{465D8048-3EF1-4E02-AA8C-857A92280578}" srcId="{0BE3ED55-ACB2-42D5-911D-3D0E5A59144D}" destId="{A27ED64A-B375-43A6-9C03-664F5A89046B}" srcOrd="5" destOrd="0" parTransId="{9140035D-A8C3-46E0-B191-7EAAA17F9016}" sibTransId="{04D084A8-3165-49EF-A589-3A0AF48983C1}"/>
    <dgm:cxn modelId="{0CC0676B-8426-42B0-88E1-CCB5CDAB4B25}" type="presParOf" srcId="{6A500AEC-D4FE-4A4B-831A-2B35109FB4AB}" destId="{1442DA89-91A0-45E1-919F-5FEDAB7700D3}" srcOrd="0" destOrd="0" presId="urn:microsoft.com/office/officeart/2005/8/layout/orgChart1"/>
    <dgm:cxn modelId="{532E4708-DDC4-4999-9ED4-130D9B8499A8}" type="presParOf" srcId="{1442DA89-91A0-45E1-919F-5FEDAB7700D3}" destId="{A19002AE-5B03-4CCA-9934-988381D830E1}" srcOrd="0" destOrd="0" presId="urn:microsoft.com/office/officeart/2005/8/layout/orgChart1"/>
    <dgm:cxn modelId="{C3D4287D-70FF-4F99-801B-4CA1D2C2DBF7}" type="presParOf" srcId="{A19002AE-5B03-4CCA-9934-988381D830E1}" destId="{D7A06955-7C96-423F-BF2B-7461D9E6F635}" srcOrd="0" destOrd="0" presId="urn:microsoft.com/office/officeart/2005/8/layout/orgChart1"/>
    <dgm:cxn modelId="{A98D3BD9-724F-4115-9BDD-ECAFAB9E89C3}" type="presParOf" srcId="{A19002AE-5B03-4CCA-9934-988381D830E1}" destId="{3849D84F-A106-4343-90F6-3A16FCE22901}" srcOrd="1" destOrd="0" presId="urn:microsoft.com/office/officeart/2005/8/layout/orgChart1"/>
    <dgm:cxn modelId="{75339D4F-F74A-4BF5-A395-61D6B2277878}" type="presParOf" srcId="{1442DA89-91A0-45E1-919F-5FEDAB7700D3}" destId="{47D80385-6E3A-4F96-8B40-D34B02D80DA4}" srcOrd="1" destOrd="0" presId="urn:microsoft.com/office/officeart/2005/8/layout/orgChart1"/>
    <dgm:cxn modelId="{C2B66891-5A23-49FB-9290-0CEB20A1A1B3}" type="presParOf" srcId="{47D80385-6E3A-4F96-8B40-D34B02D80DA4}" destId="{97D2630B-ADA1-40C5-8330-D92CC1A1F967}" srcOrd="0" destOrd="0" presId="urn:microsoft.com/office/officeart/2005/8/layout/orgChart1"/>
    <dgm:cxn modelId="{06CA80BB-9999-4499-9FF7-C069173D98A1}" type="presParOf" srcId="{47D80385-6E3A-4F96-8B40-D34B02D80DA4}" destId="{15B2C09C-35C3-4387-BA28-989631296AE4}" srcOrd="1" destOrd="0" presId="urn:microsoft.com/office/officeart/2005/8/layout/orgChart1"/>
    <dgm:cxn modelId="{3DEA189B-91EB-4FB5-8B7A-3050FC5766F8}" type="presParOf" srcId="{15B2C09C-35C3-4387-BA28-989631296AE4}" destId="{46122631-999E-4635-AF24-3DEF4D652DEB}" srcOrd="0" destOrd="0" presId="urn:microsoft.com/office/officeart/2005/8/layout/orgChart1"/>
    <dgm:cxn modelId="{9A8BB104-66BD-4819-8648-9EFC3D106904}" type="presParOf" srcId="{46122631-999E-4635-AF24-3DEF4D652DEB}" destId="{3DFC3BA5-9F95-42DF-BFE1-60FD69A899DA}" srcOrd="0" destOrd="0" presId="urn:microsoft.com/office/officeart/2005/8/layout/orgChart1"/>
    <dgm:cxn modelId="{5FE0D8C1-1028-4D4D-833D-FC7E8D919C97}" type="presParOf" srcId="{46122631-999E-4635-AF24-3DEF4D652DEB}" destId="{F72F947C-BE0D-4325-B6FF-1D2C794F6F61}" srcOrd="1" destOrd="0" presId="urn:microsoft.com/office/officeart/2005/8/layout/orgChart1"/>
    <dgm:cxn modelId="{6D2409FF-CCEB-4CE3-BAA5-2C844D1FEF84}" type="presParOf" srcId="{15B2C09C-35C3-4387-BA28-989631296AE4}" destId="{97E8D774-E01E-4FA7-A813-A57FE343B378}" srcOrd="1" destOrd="0" presId="urn:microsoft.com/office/officeart/2005/8/layout/orgChart1"/>
    <dgm:cxn modelId="{BE487AB6-DCC2-4836-9228-6EE6AFDB062D}" type="presParOf" srcId="{15B2C09C-35C3-4387-BA28-989631296AE4}" destId="{699ACF26-F826-4BB6-8321-FB32697E8B3D}" srcOrd="2" destOrd="0" presId="urn:microsoft.com/office/officeart/2005/8/layout/orgChart1"/>
    <dgm:cxn modelId="{4992C63E-9646-4AA9-A38A-648F7679E8A0}" type="presParOf" srcId="{47D80385-6E3A-4F96-8B40-D34B02D80DA4}" destId="{A775B2FF-DFFA-4E5D-B3BB-84EE0AF4EFF2}" srcOrd="2" destOrd="0" presId="urn:microsoft.com/office/officeart/2005/8/layout/orgChart1"/>
    <dgm:cxn modelId="{D80F69DC-B38C-4032-B7D9-B4085F595863}" type="presParOf" srcId="{47D80385-6E3A-4F96-8B40-D34B02D80DA4}" destId="{0BA10591-FC3A-4DBB-ADFB-36E24F5ECD6B}" srcOrd="3" destOrd="0" presId="urn:microsoft.com/office/officeart/2005/8/layout/orgChart1"/>
    <dgm:cxn modelId="{B5FEA4DE-C5BC-4B6D-A77B-CEBCA325E456}" type="presParOf" srcId="{0BA10591-FC3A-4DBB-ADFB-36E24F5ECD6B}" destId="{47322AD9-D40F-4AB0-AF8A-2396F8670CD0}" srcOrd="0" destOrd="0" presId="urn:microsoft.com/office/officeart/2005/8/layout/orgChart1"/>
    <dgm:cxn modelId="{ADD27E92-02FF-42A5-92FE-71380BBAB062}" type="presParOf" srcId="{47322AD9-D40F-4AB0-AF8A-2396F8670CD0}" destId="{DFD1E12D-3A93-4B60-A275-A86223CB4CF8}" srcOrd="0" destOrd="0" presId="urn:microsoft.com/office/officeart/2005/8/layout/orgChart1"/>
    <dgm:cxn modelId="{B29628E8-2690-44C8-8DC1-0A2588AD1A4A}" type="presParOf" srcId="{47322AD9-D40F-4AB0-AF8A-2396F8670CD0}" destId="{73B74698-D8ED-451B-AC49-70D8E5173228}" srcOrd="1" destOrd="0" presId="urn:microsoft.com/office/officeart/2005/8/layout/orgChart1"/>
    <dgm:cxn modelId="{5E745E45-E3B5-4AB8-8C89-14EF464AA7F9}" type="presParOf" srcId="{0BA10591-FC3A-4DBB-ADFB-36E24F5ECD6B}" destId="{80359D49-EBA5-41C6-B64A-C6E45701E210}" srcOrd="1" destOrd="0" presId="urn:microsoft.com/office/officeart/2005/8/layout/orgChart1"/>
    <dgm:cxn modelId="{35F8C7C5-2A0B-47B3-A6F3-E6AA8E1582C6}" type="presParOf" srcId="{0BA10591-FC3A-4DBB-ADFB-36E24F5ECD6B}" destId="{63D882FA-F3D0-4CB9-9007-9600ECE1774A}" srcOrd="2" destOrd="0" presId="urn:microsoft.com/office/officeart/2005/8/layout/orgChart1"/>
    <dgm:cxn modelId="{38D9C38C-9C44-4105-823F-EBDEA50F76E4}" type="presParOf" srcId="{47D80385-6E3A-4F96-8B40-D34B02D80DA4}" destId="{43CC7900-F9BF-4061-B651-CA5DB908FFE8}" srcOrd="4" destOrd="0" presId="urn:microsoft.com/office/officeart/2005/8/layout/orgChart1"/>
    <dgm:cxn modelId="{24DA3E00-263E-418B-A040-DBC640C730B0}" type="presParOf" srcId="{47D80385-6E3A-4F96-8B40-D34B02D80DA4}" destId="{EC29D82F-A68C-418F-B9A8-91517F6439BC}" srcOrd="5" destOrd="0" presId="urn:microsoft.com/office/officeart/2005/8/layout/orgChart1"/>
    <dgm:cxn modelId="{7C47D165-5105-476D-8FCC-09E7D210457B}" type="presParOf" srcId="{EC29D82F-A68C-418F-B9A8-91517F6439BC}" destId="{2F755082-648B-4979-A465-0C8263AEC53F}" srcOrd="0" destOrd="0" presId="urn:microsoft.com/office/officeart/2005/8/layout/orgChart1"/>
    <dgm:cxn modelId="{0BC8C904-57B4-4AA9-B3D0-56B929275FE0}" type="presParOf" srcId="{2F755082-648B-4979-A465-0C8263AEC53F}" destId="{A21AF111-4650-45FB-9582-B2F6CDF48C14}" srcOrd="0" destOrd="0" presId="urn:microsoft.com/office/officeart/2005/8/layout/orgChart1"/>
    <dgm:cxn modelId="{4A66F414-8808-43C5-97B0-A170F47CAFFE}" type="presParOf" srcId="{2F755082-648B-4979-A465-0C8263AEC53F}" destId="{494A6D19-4A4C-4DCA-9AA9-D5B3D2015E61}" srcOrd="1" destOrd="0" presId="urn:microsoft.com/office/officeart/2005/8/layout/orgChart1"/>
    <dgm:cxn modelId="{C2F3E71E-7919-4BF7-AE15-A12EC3C6CA21}" type="presParOf" srcId="{EC29D82F-A68C-418F-B9A8-91517F6439BC}" destId="{28543847-7CFA-4179-9965-3A712A2698B9}" srcOrd="1" destOrd="0" presId="urn:microsoft.com/office/officeart/2005/8/layout/orgChart1"/>
    <dgm:cxn modelId="{43E0F473-E364-4E93-B059-BC881F5849EF}" type="presParOf" srcId="{EC29D82F-A68C-418F-B9A8-91517F6439BC}" destId="{5183D6B3-A316-4704-83A8-9D16030784B7}" srcOrd="2" destOrd="0" presId="urn:microsoft.com/office/officeart/2005/8/layout/orgChart1"/>
    <dgm:cxn modelId="{01974385-1BCE-49C3-9D6E-3047E4AF01C5}" type="presParOf" srcId="{47D80385-6E3A-4F96-8B40-D34B02D80DA4}" destId="{A33077F3-8113-407A-86D0-6FE1CC230D7D}" srcOrd="6" destOrd="0" presId="urn:microsoft.com/office/officeart/2005/8/layout/orgChart1"/>
    <dgm:cxn modelId="{91E43BBF-6625-45FF-B5C3-7B38948E6BB2}" type="presParOf" srcId="{47D80385-6E3A-4F96-8B40-D34B02D80DA4}" destId="{AB13FCAC-462A-4902-AAD4-B47F5EF2F39D}" srcOrd="7" destOrd="0" presId="urn:microsoft.com/office/officeart/2005/8/layout/orgChart1"/>
    <dgm:cxn modelId="{342494CD-DDF3-429B-9E92-57B8562B0B7C}" type="presParOf" srcId="{AB13FCAC-462A-4902-AAD4-B47F5EF2F39D}" destId="{14AE48D0-607D-4D53-9BD9-7C467939475C}" srcOrd="0" destOrd="0" presId="urn:microsoft.com/office/officeart/2005/8/layout/orgChart1"/>
    <dgm:cxn modelId="{BF1FCA8F-88CF-4544-BA96-AFD51D68F31D}" type="presParOf" srcId="{14AE48D0-607D-4D53-9BD9-7C467939475C}" destId="{5263F280-CD6E-4C56-901A-25349E0E1594}" srcOrd="0" destOrd="0" presId="urn:microsoft.com/office/officeart/2005/8/layout/orgChart1"/>
    <dgm:cxn modelId="{6C25EC4E-14E6-4F1D-BC11-DD329A35084A}" type="presParOf" srcId="{14AE48D0-607D-4D53-9BD9-7C467939475C}" destId="{19264DEB-549B-48B8-8730-4FBCA0456384}" srcOrd="1" destOrd="0" presId="urn:microsoft.com/office/officeart/2005/8/layout/orgChart1"/>
    <dgm:cxn modelId="{ED6DED61-6317-41BF-96E2-EE2488B9B9F7}" type="presParOf" srcId="{AB13FCAC-462A-4902-AAD4-B47F5EF2F39D}" destId="{5CC20225-7037-48D9-9EB8-B28086EF3778}" srcOrd="1" destOrd="0" presId="urn:microsoft.com/office/officeart/2005/8/layout/orgChart1"/>
    <dgm:cxn modelId="{3C9853E4-B096-4855-A6A0-7C757FC40AF2}" type="presParOf" srcId="{AB13FCAC-462A-4902-AAD4-B47F5EF2F39D}" destId="{812E2B70-FF68-4C2C-B300-F71D265E5549}" srcOrd="2" destOrd="0" presId="urn:microsoft.com/office/officeart/2005/8/layout/orgChart1"/>
    <dgm:cxn modelId="{9D2473DC-B41F-47F6-9DC8-3A3D00BA5DB7}" type="presParOf" srcId="{47D80385-6E3A-4F96-8B40-D34B02D80DA4}" destId="{A5438E3F-974F-4AA7-A890-242D5F038AF6}" srcOrd="8" destOrd="0" presId="urn:microsoft.com/office/officeart/2005/8/layout/orgChart1"/>
    <dgm:cxn modelId="{61843418-E2F5-441F-A4A8-577BE4F2DB96}" type="presParOf" srcId="{47D80385-6E3A-4F96-8B40-D34B02D80DA4}" destId="{6322FDA2-0667-447E-AD82-8636D63F203E}" srcOrd="9" destOrd="0" presId="urn:microsoft.com/office/officeart/2005/8/layout/orgChart1"/>
    <dgm:cxn modelId="{41E701AD-86DA-42C8-B32C-6CD55EF4B66A}" type="presParOf" srcId="{6322FDA2-0667-447E-AD82-8636D63F203E}" destId="{4AA88AF4-CD2A-4B4C-A083-951980B1331C}" srcOrd="0" destOrd="0" presId="urn:microsoft.com/office/officeart/2005/8/layout/orgChart1"/>
    <dgm:cxn modelId="{E8881C85-F4C7-4BD4-A057-CE3BAA34A897}" type="presParOf" srcId="{4AA88AF4-CD2A-4B4C-A083-951980B1331C}" destId="{7544E4ED-CFD2-4EDA-8ECC-3773F72F0747}" srcOrd="0" destOrd="0" presId="urn:microsoft.com/office/officeart/2005/8/layout/orgChart1"/>
    <dgm:cxn modelId="{92694B0D-288E-4122-AEB3-A74FFC80C64E}" type="presParOf" srcId="{4AA88AF4-CD2A-4B4C-A083-951980B1331C}" destId="{AEF2CD95-F20D-45DA-A05D-620ACB1BF48E}" srcOrd="1" destOrd="0" presId="urn:microsoft.com/office/officeart/2005/8/layout/orgChart1"/>
    <dgm:cxn modelId="{BDAB845A-5B8B-4DE1-A6FB-B25507FEE85E}" type="presParOf" srcId="{6322FDA2-0667-447E-AD82-8636D63F203E}" destId="{7DF7DB4F-E45C-41B5-B5AB-35A5C7C62B54}" srcOrd="1" destOrd="0" presId="urn:microsoft.com/office/officeart/2005/8/layout/orgChart1"/>
    <dgm:cxn modelId="{B22C5899-B4E1-42E2-B7D5-785B4BB70E49}" type="presParOf" srcId="{6322FDA2-0667-447E-AD82-8636D63F203E}" destId="{8060759C-14AE-430D-895F-6E0EABC6E273}" srcOrd="2" destOrd="0" presId="urn:microsoft.com/office/officeart/2005/8/layout/orgChart1"/>
    <dgm:cxn modelId="{D9788244-65C0-4454-BB48-3FBA723F7C7A}" type="presParOf" srcId="{47D80385-6E3A-4F96-8B40-D34B02D80DA4}" destId="{4E5A59F6-7C29-4BE3-BF23-03C8CEB8C920}" srcOrd="10" destOrd="0" presId="urn:microsoft.com/office/officeart/2005/8/layout/orgChart1"/>
    <dgm:cxn modelId="{C64576AA-706F-4CAE-82EA-77BC70C016B2}" type="presParOf" srcId="{47D80385-6E3A-4F96-8B40-D34B02D80DA4}" destId="{3D0954BA-1085-4F5D-BC97-DF0BF547C22A}" srcOrd="11" destOrd="0" presId="urn:microsoft.com/office/officeart/2005/8/layout/orgChart1"/>
    <dgm:cxn modelId="{E2C7E5A2-8837-48A0-83D2-27498AB5070D}" type="presParOf" srcId="{3D0954BA-1085-4F5D-BC97-DF0BF547C22A}" destId="{F8BB56D5-4F48-49C1-9D9D-3D76FC15D2D8}" srcOrd="0" destOrd="0" presId="urn:microsoft.com/office/officeart/2005/8/layout/orgChart1"/>
    <dgm:cxn modelId="{38C5CFE8-2160-464E-B80B-0A876EDC162E}" type="presParOf" srcId="{F8BB56D5-4F48-49C1-9D9D-3D76FC15D2D8}" destId="{D6E8815E-F53E-4494-AE45-69DD1F660B9A}" srcOrd="0" destOrd="0" presId="urn:microsoft.com/office/officeart/2005/8/layout/orgChart1"/>
    <dgm:cxn modelId="{D87F0E75-E606-4DE1-A6C6-DA2C28DC8E63}" type="presParOf" srcId="{F8BB56D5-4F48-49C1-9D9D-3D76FC15D2D8}" destId="{D3619BC3-59AE-4B02-86A5-5FCEFD0BACB5}" srcOrd="1" destOrd="0" presId="urn:microsoft.com/office/officeart/2005/8/layout/orgChart1"/>
    <dgm:cxn modelId="{70508E50-D3C5-4E70-BE3E-57F76E24ED8F}" type="presParOf" srcId="{3D0954BA-1085-4F5D-BC97-DF0BF547C22A}" destId="{541D9B43-3A1C-48B5-AAF8-9B055AD6548F}" srcOrd="1" destOrd="0" presId="urn:microsoft.com/office/officeart/2005/8/layout/orgChart1"/>
    <dgm:cxn modelId="{FF829A54-03FF-4B2A-B312-5675BA707D79}" type="presParOf" srcId="{3D0954BA-1085-4F5D-BC97-DF0BF547C22A}" destId="{583E4364-D67F-4066-816F-BFC5178793AB}" srcOrd="2" destOrd="0" presId="urn:microsoft.com/office/officeart/2005/8/layout/orgChart1"/>
    <dgm:cxn modelId="{909484A9-B55D-49EB-87F8-DA77B2F752AF}" type="presParOf" srcId="{1442DA89-91A0-45E1-919F-5FEDAB7700D3}" destId="{037A2C1A-8E35-41B7-A599-56C83BBF8459}"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E445A-ADCC-4055-9DCE-B0D19FFAF765}"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GB"/>
        </a:p>
      </dgm:t>
    </dgm:pt>
    <dgm:pt modelId="{893A05F8-02B2-4831-BE6D-403E023C52B4}">
      <dgm:prSet phldrT="[Text]"/>
      <dgm:spPr/>
      <dgm:t>
        <a:bodyPr/>
        <a:lstStyle/>
        <a:p>
          <a:r>
            <a:rPr lang="en-GB" dirty="0">
              <a:latin typeface="Arial" panose="020B0604020202020204" pitchFamily="34" charset="0"/>
              <a:cs typeface="Arial" panose="020B0604020202020204" pitchFamily="34" charset="0"/>
            </a:rPr>
            <a:t>Finance &amp; General Purposes Committee</a:t>
          </a:r>
        </a:p>
      </dgm:t>
    </dgm:pt>
    <dgm:pt modelId="{25383ABE-BBA4-4065-8D71-38FF1087EDB9}" type="parTrans" cxnId="{4F5037C7-F451-49F5-B1B0-16F2AE208736}">
      <dgm:prSet/>
      <dgm:spPr/>
      <dgm:t>
        <a:bodyPr/>
        <a:lstStyle/>
        <a:p>
          <a:endParaRPr lang="en-GB"/>
        </a:p>
      </dgm:t>
    </dgm:pt>
    <dgm:pt modelId="{21A3CEA1-CF1C-4E9E-B77C-9A3E8FEBCDFD}" type="sibTrans" cxnId="{4F5037C7-F451-49F5-B1B0-16F2AE208736}">
      <dgm:prSet/>
      <dgm:spPr/>
      <dgm:t>
        <a:bodyPr/>
        <a:lstStyle/>
        <a:p>
          <a:endParaRPr lang="en-GB"/>
        </a:p>
      </dgm:t>
    </dgm:pt>
    <dgm:pt modelId="{E1794EC9-EEEF-4426-A76F-DA97846D6E09}">
      <dgm:prSet phldrT="[Text]"/>
      <dgm:spPr/>
      <dgm:t>
        <a:bodyPr/>
        <a:lstStyle/>
        <a:p>
          <a:r>
            <a:rPr lang="en-GB" dirty="0">
              <a:latin typeface="Arial" panose="020B0604020202020204" pitchFamily="34" charset="0"/>
              <a:cs typeface="Arial" panose="020B0604020202020204" pitchFamily="34" charset="0"/>
            </a:rPr>
            <a:t>Provision &amp; Achievement Committee </a:t>
          </a:r>
        </a:p>
        <a:p>
          <a:r>
            <a:rPr lang="en-GB" dirty="0">
              <a:latin typeface="Arial" panose="020B0604020202020204" pitchFamily="34" charset="0"/>
              <a:cs typeface="Arial" panose="020B0604020202020204" pitchFamily="34" charset="0"/>
            </a:rPr>
            <a:t>SEMHD</a:t>
          </a:r>
        </a:p>
      </dgm:t>
    </dgm:pt>
    <dgm:pt modelId="{EADE3E03-4C01-49A2-A556-0E522CFCA037}" type="parTrans" cxnId="{99743574-8C1D-4DEB-A9C4-6383989CEBA3}">
      <dgm:prSet/>
      <dgm:spPr/>
      <dgm:t>
        <a:bodyPr/>
        <a:lstStyle/>
        <a:p>
          <a:endParaRPr lang="en-GB"/>
        </a:p>
      </dgm:t>
    </dgm:pt>
    <dgm:pt modelId="{5855ABE2-1108-49FC-BBF8-1235CD3F7951}" type="sibTrans" cxnId="{99743574-8C1D-4DEB-A9C4-6383989CEBA3}">
      <dgm:prSet/>
      <dgm:spPr/>
      <dgm:t>
        <a:bodyPr/>
        <a:lstStyle/>
        <a:p>
          <a:endParaRPr lang="en-GB"/>
        </a:p>
      </dgm:t>
    </dgm:pt>
    <dgm:pt modelId="{A57505CD-4F83-4424-96B2-6909C2FBBAA3}">
      <dgm:prSet phldrT="[Text]"/>
      <dgm:spPr/>
      <dgm:t>
        <a:bodyPr/>
        <a:lstStyle/>
        <a:p>
          <a:r>
            <a:rPr lang="en-GB" dirty="0">
              <a:latin typeface="Arial" panose="020B0604020202020204" pitchFamily="34" charset="0"/>
              <a:cs typeface="Arial" panose="020B0604020202020204" pitchFamily="34" charset="0"/>
            </a:rPr>
            <a:t>Performance Management Committee</a:t>
          </a:r>
        </a:p>
      </dgm:t>
    </dgm:pt>
    <dgm:pt modelId="{7D92F9BE-B9F2-4AF3-8A46-9D24B167D07C}" type="parTrans" cxnId="{BA0A0D7C-A747-453E-A97B-5B40848D8CD3}">
      <dgm:prSet/>
      <dgm:spPr/>
      <dgm:t>
        <a:bodyPr/>
        <a:lstStyle/>
        <a:p>
          <a:endParaRPr lang="en-GB"/>
        </a:p>
      </dgm:t>
    </dgm:pt>
    <dgm:pt modelId="{07173A25-C6BC-4AF2-B5B2-0BD4D7B5335C}" type="sibTrans" cxnId="{BA0A0D7C-A747-453E-A97B-5B40848D8CD3}">
      <dgm:prSet/>
      <dgm:spPr/>
      <dgm:t>
        <a:bodyPr/>
        <a:lstStyle/>
        <a:p>
          <a:endParaRPr lang="en-GB"/>
        </a:p>
      </dgm:t>
    </dgm:pt>
    <dgm:pt modelId="{C260BDC8-A4D3-4355-879B-B4704605C85A}">
      <dgm:prSet phldrT="[Text]"/>
      <dgm:spPr/>
      <dgm:t>
        <a:bodyPr/>
        <a:lstStyle/>
        <a:p>
          <a:r>
            <a:rPr lang="en-GB" dirty="0">
              <a:latin typeface="Arial" panose="020B0604020202020204" pitchFamily="34" charset="0"/>
              <a:cs typeface="Arial" panose="020B0604020202020204" pitchFamily="34" charset="0"/>
            </a:rPr>
            <a:t>Provision &amp; Achievement Committee </a:t>
          </a:r>
        </a:p>
        <a:p>
          <a:r>
            <a:rPr lang="en-GB" dirty="0">
              <a:latin typeface="Arial" panose="020B0604020202020204" pitchFamily="34" charset="0"/>
              <a:cs typeface="Arial" panose="020B0604020202020204" pitchFamily="34" charset="0"/>
            </a:rPr>
            <a:t>Generic SEN</a:t>
          </a:r>
        </a:p>
      </dgm:t>
    </dgm:pt>
    <dgm:pt modelId="{6C0A6429-0E2A-4367-B5AB-343F37AE1502}" type="parTrans" cxnId="{3900A3AC-BC0B-4960-90A7-00E38C9C1C0D}">
      <dgm:prSet/>
      <dgm:spPr/>
      <dgm:t>
        <a:bodyPr/>
        <a:lstStyle/>
        <a:p>
          <a:endParaRPr lang="en-GB"/>
        </a:p>
      </dgm:t>
    </dgm:pt>
    <dgm:pt modelId="{E91A0B2F-0109-47B1-B18D-FC9D6B169125}" type="sibTrans" cxnId="{3900A3AC-BC0B-4960-90A7-00E38C9C1C0D}">
      <dgm:prSet/>
      <dgm:spPr/>
      <dgm:t>
        <a:bodyPr/>
        <a:lstStyle/>
        <a:p>
          <a:endParaRPr lang="en-GB"/>
        </a:p>
      </dgm:t>
    </dgm:pt>
    <dgm:pt modelId="{7C9D8BE7-041B-4733-96FB-90FB75704772}">
      <dgm:prSet/>
      <dgm:spPr/>
      <dgm:t>
        <a:bodyPr/>
        <a:lstStyle/>
        <a:p>
          <a:r>
            <a:rPr lang="en-GB" dirty="0">
              <a:latin typeface="Arial" panose="020B0604020202020204" pitchFamily="34" charset="0"/>
              <a:cs typeface="Arial" panose="020B0604020202020204" pitchFamily="34" charset="0"/>
            </a:rPr>
            <a:t>Audit Committee</a:t>
          </a:r>
        </a:p>
      </dgm:t>
    </dgm:pt>
    <dgm:pt modelId="{C22515BA-3704-4D57-AC5B-C282B534E0B9}" type="parTrans" cxnId="{1E50DF2F-D351-4252-B888-A64E0B6B7D1F}">
      <dgm:prSet/>
      <dgm:spPr/>
      <dgm:t>
        <a:bodyPr/>
        <a:lstStyle/>
        <a:p>
          <a:endParaRPr lang="en-GB"/>
        </a:p>
      </dgm:t>
    </dgm:pt>
    <dgm:pt modelId="{872DF4E6-A5C0-424C-B6F0-8109EE2B7196}" type="sibTrans" cxnId="{1E50DF2F-D351-4252-B888-A64E0B6B7D1F}">
      <dgm:prSet/>
      <dgm:spPr/>
      <dgm:t>
        <a:bodyPr/>
        <a:lstStyle/>
        <a:p>
          <a:endParaRPr lang="en-GB"/>
        </a:p>
      </dgm:t>
    </dgm:pt>
    <dgm:pt modelId="{53EECAD0-DF57-4ACF-B2FF-203E48D562DD}">
      <dgm:prSet phldrT="[Text]"/>
      <dgm:spPr/>
      <dgm:t>
        <a:bodyPr/>
        <a:lstStyle/>
        <a:p>
          <a:r>
            <a:rPr lang="en-GB" dirty="0">
              <a:latin typeface="Arial" panose="020B0604020202020204" pitchFamily="34" charset="0"/>
              <a:cs typeface="Arial" panose="020B0604020202020204" pitchFamily="34" charset="0"/>
            </a:rPr>
            <a:t>Board of Directors  </a:t>
          </a:r>
        </a:p>
      </dgm:t>
    </dgm:pt>
    <dgm:pt modelId="{AA93A5D2-8A9D-44C4-A320-13B4E98F8D95}" type="sibTrans" cxnId="{FA37490C-D64B-4ACD-BD27-1BCF4D833B6B}">
      <dgm:prSet/>
      <dgm:spPr/>
      <dgm:t>
        <a:bodyPr/>
        <a:lstStyle/>
        <a:p>
          <a:endParaRPr lang="en-GB"/>
        </a:p>
      </dgm:t>
    </dgm:pt>
    <dgm:pt modelId="{52AA9CE2-CDEB-45A8-AF74-D5F18A1F4D87}" type="parTrans" cxnId="{FA37490C-D64B-4ACD-BD27-1BCF4D833B6B}">
      <dgm:prSet/>
      <dgm:spPr/>
      <dgm:t>
        <a:bodyPr/>
        <a:lstStyle/>
        <a:p>
          <a:endParaRPr lang="en-GB"/>
        </a:p>
      </dgm:t>
    </dgm:pt>
    <dgm:pt modelId="{C1A7E7E5-67F1-4531-BD7C-ECF13791E408}">
      <dgm:prSet/>
      <dgm:spPr/>
      <dgm:t>
        <a:bodyPr/>
        <a:lstStyle/>
        <a:p>
          <a:r>
            <a:rPr lang="en-GB" dirty="0">
              <a:latin typeface="Arial" panose="020B0604020202020204" pitchFamily="34" charset="0"/>
              <a:cs typeface="Arial" panose="020B0604020202020204" pitchFamily="34" charset="0"/>
            </a:rPr>
            <a:t>Joint Consultative Group</a:t>
          </a:r>
        </a:p>
      </dgm:t>
    </dgm:pt>
    <dgm:pt modelId="{B07FB978-F72E-4334-8C83-1F3ADC55EFCB}" type="sibTrans" cxnId="{C7FDF57E-5D53-426A-A69A-9C3BC58757B2}">
      <dgm:prSet/>
      <dgm:spPr/>
      <dgm:t>
        <a:bodyPr/>
        <a:lstStyle/>
        <a:p>
          <a:endParaRPr lang="en-GB"/>
        </a:p>
      </dgm:t>
    </dgm:pt>
    <dgm:pt modelId="{12036EB4-A34D-479E-A79B-64DEEC3E7461}" type="parTrans" cxnId="{C7FDF57E-5D53-426A-A69A-9C3BC58757B2}">
      <dgm:prSet/>
      <dgm:spPr/>
      <dgm:t>
        <a:bodyPr/>
        <a:lstStyle/>
        <a:p>
          <a:endParaRPr lang="en-GB"/>
        </a:p>
      </dgm:t>
    </dgm:pt>
    <dgm:pt modelId="{2444A1D5-2672-4DC7-83D9-473321752103}" type="pres">
      <dgm:prSet presAssocID="{8B2E445A-ADCC-4055-9DCE-B0D19FFAF765}" presName="hierChild1" presStyleCnt="0">
        <dgm:presLayoutVars>
          <dgm:orgChart val="1"/>
          <dgm:chPref val="1"/>
          <dgm:dir/>
          <dgm:animOne val="branch"/>
          <dgm:animLvl val="lvl"/>
          <dgm:resizeHandles/>
        </dgm:presLayoutVars>
      </dgm:prSet>
      <dgm:spPr/>
      <dgm:t>
        <a:bodyPr/>
        <a:lstStyle/>
        <a:p>
          <a:endParaRPr lang="en-GB"/>
        </a:p>
      </dgm:t>
    </dgm:pt>
    <dgm:pt modelId="{FB93DF7E-D5BC-4D73-9DDF-397400755435}" type="pres">
      <dgm:prSet presAssocID="{53EECAD0-DF57-4ACF-B2FF-203E48D562DD}" presName="hierRoot1" presStyleCnt="0">
        <dgm:presLayoutVars>
          <dgm:hierBranch val="init"/>
        </dgm:presLayoutVars>
      </dgm:prSet>
      <dgm:spPr/>
      <dgm:t>
        <a:bodyPr/>
        <a:lstStyle/>
        <a:p>
          <a:endParaRPr lang="en-GB"/>
        </a:p>
      </dgm:t>
    </dgm:pt>
    <dgm:pt modelId="{8BF4BDBD-A5FF-448E-B797-880240C6AB20}" type="pres">
      <dgm:prSet presAssocID="{53EECAD0-DF57-4ACF-B2FF-203E48D562DD}" presName="rootComposite1" presStyleCnt="0"/>
      <dgm:spPr/>
      <dgm:t>
        <a:bodyPr/>
        <a:lstStyle/>
        <a:p>
          <a:endParaRPr lang="en-GB"/>
        </a:p>
      </dgm:t>
    </dgm:pt>
    <dgm:pt modelId="{A8CE05FA-30AD-4F16-8029-121D2C843AFC}" type="pres">
      <dgm:prSet presAssocID="{53EECAD0-DF57-4ACF-B2FF-203E48D562DD}" presName="rootText1" presStyleLbl="node0" presStyleIdx="0" presStyleCnt="2" custScaleX="200784" custLinFactNeighborX="-2031" custLinFactNeighborY="561">
        <dgm:presLayoutVars>
          <dgm:chPref val="3"/>
        </dgm:presLayoutVars>
      </dgm:prSet>
      <dgm:spPr>
        <a:prstGeom prst="star7">
          <a:avLst/>
        </a:prstGeom>
      </dgm:spPr>
      <dgm:t>
        <a:bodyPr/>
        <a:lstStyle/>
        <a:p>
          <a:endParaRPr lang="en-GB"/>
        </a:p>
      </dgm:t>
    </dgm:pt>
    <dgm:pt modelId="{B91B9770-D2C5-4044-B1C9-6086FCBC8CCE}" type="pres">
      <dgm:prSet presAssocID="{53EECAD0-DF57-4ACF-B2FF-203E48D562DD}" presName="rootConnector1" presStyleLbl="node1" presStyleIdx="0" presStyleCnt="0"/>
      <dgm:spPr/>
      <dgm:t>
        <a:bodyPr/>
        <a:lstStyle/>
        <a:p>
          <a:endParaRPr lang="en-GB"/>
        </a:p>
      </dgm:t>
    </dgm:pt>
    <dgm:pt modelId="{C220938E-2E5F-4B5A-A94E-D7E922DBFC5F}" type="pres">
      <dgm:prSet presAssocID="{53EECAD0-DF57-4ACF-B2FF-203E48D562DD}" presName="hierChild2" presStyleCnt="0"/>
      <dgm:spPr/>
      <dgm:t>
        <a:bodyPr/>
        <a:lstStyle/>
        <a:p>
          <a:endParaRPr lang="en-GB"/>
        </a:p>
      </dgm:t>
    </dgm:pt>
    <dgm:pt modelId="{1A71345D-77B9-423C-830D-B371B7309227}" type="pres">
      <dgm:prSet presAssocID="{25383ABE-BBA4-4065-8D71-38FF1087EDB9}" presName="Name37" presStyleLbl="parChTrans1D2" presStyleIdx="0" presStyleCnt="5"/>
      <dgm:spPr/>
      <dgm:t>
        <a:bodyPr/>
        <a:lstStyle/>
        <a:p>
          <a:endParaRPr lang="en-GB"/>
        </a:p>
      </dgm:t>
    </dgm:pt>
    <dgm:pt modelId="{3FD9876B-7DE8-4213-A8EE-D94B87F9FB8E}" type="pres">
      <dgm:prSet presAssocID="{893A05F8-02B2-4831-BE6D-403E023C52B4}" presName="hierRoot2" presStyleCnt="0">
        <dgm:presLayoutVars>
          <dgm:hierBranch val="init"/>
        </dgm:presLayoutVars>
      </dgm:prSet>
      <dgm:spPr/>
      <dgm:t>
        <a:bodyPr/>
        <a:lstStyle/>
        <a:p>
          <a:endParaRPr lang="en-GB"/>
        </a:p>
      </dgm:t>
    </dgm:pt>
    <dgm:pt modelId="{DB1C79A2-9071-4700-A425-261CEE97839F}" type="pres">
      <dgm:prSet presAssocID="{893A05F8-02B2-4831-BE6D-403E023C52B4}" presName="rootComposite" presStyleCnt="0"/>
      <dgm:spPr/>
      <dgm:t>
        <a:bodyPr/>
        <a:lstStyle/>
        <a:p>
          <a:endParaRPr lang="en-GB"/>
        </a:p>
      </dgm:t>
    </dgm:pt>
    <dgm:pt modelId="{9D7B0222-ACD9-4732-B0F6-F0F02EF5DD42}" type="pres">
      <dgm:prSet presAssocID="{893A05F8-02B2-4831-BE6D-403E023C52B4}" presName="rootText" presStyleLbl="node2" presStyleIdx="0" presStyleCnt="5">
        <dgm:presLayoutVars>
          <dgm:chPref val="3"/>
        </dgm:presLayoutVars>
      </dgm:prSet>
      <dgm:spPr>
        <a:prstGeom prst="star7">
          <a:avLst/>
        </a:prstGeom>
      </dgm:spPr>
      <dgm:t>
        <a:bodyPr/>
        <a:lstStyle/>
        <a:p>
          <a:endParaRPr lang="en-GB"/>
        </a:p>
      </dgm:t>
    </dgm:pt>
    <dgm:pt modelId="{0F71B748-FBC0-4BCA-83AE-6873D061D572}" type="pres">
      <dgm:prSet presAssocID="{893A05F8-02B2-4831-BE6D-403E023C52B4}" presName="rootConnector" presStyleLbl="node2" presStyleIdx="0" presStyleCnt="5"/>
      <dgm:spPr/>
      <dgm:t>
        <a:bodyPr/>
        <a:lstStyle/>
        <a:p>
          <a:endParaRPr lang="en-GB"/>
        </a:p>
      </dgm:t>
    </dgm:pt>
    <dgm:pt modelId="{84B37669-DFAB-4D9F-957A-BB40C072895A}" type="pres">
      <dgm:prSet presAssocID="{893A05F8-02B2-4831-BE6D-403E023C52B4}" presName="hierChild4" presStyleCnt="0"/>
      <dgm:spPr/>
      <dgm:t>
        <a:bodyPr/>
        <a:lstStyle/>
        <a:p>
          <a:endParaRPr lang="en-GB"/>
        </a:p>
      </dgm:t>
    </dgm:pt>
    <dgm:pt modelId="{B662655A-8B6D-4991-9D7A-9138F213AEE1}" type="pres">
      <dgm:prSet presAssocID="{893A05F8-02B2-4831-BE6D-403E023C52B4}" presName="hierChild5" presStyleCnt="0"/>
      <dgm:spPr/>
      <dgm:t>
        <a:bodyPr/>
        <a:lstStyle/>
        <a:p>
          <a:endParaRPr lang="en-GB"/>
        </a:p>
      </dgm:t>
    </dgm:pt>
    <dgm:pt modelId="{1025B297-8B8F-4760-8D06-DEC75CAD5F91}" type="pres">
      <dgm:prSet presAssocID="{C22515BA-3704-4D57-AC5B-C282B534E0B9}" presName="Name37" presStyleLbl="parChTrans1D2" presStyleIdx="1" presStyleCnt="5"/>
      <dgm:spPr/>
      <dgm:t>
        <a:bodyPr/>
        <a:lstStyle/>
        <a:p>
          <a:endParaRPr lang="en-GB"/>
        </a:p>
      </dgm:t>
    </dgm:pt>
    <dgm:pt modelId="{D39254BB-E069-472C-AA4C-5B9B8CAB0A1D}" type="pres">
      <dgm:prSet presAssocID="{7C9D8BE7-041B-4733-96FB-90FB75704772}" presName="hierRoot2" presStyleCnt="0">
        <dgm:presLayoutVars>
          <dgm:hierBranch val="init"/>
        </dgm:presLayoutVars>
      </dgm:prSet>
      <dgm:spPr/>
      <dgm:t>
        <a:bodyPr/>
        <a:lstStyle/>
        <a:p>
          <a:endParaRPr lang="en-GB"/>
        </a:p>
      </dgm:t>
    </dgm:pt>
    <dgm:pt modelId="{622866EA-74F4-4BCA-A834-C14ACF353B01}" type="pres">
      <dgm:prSet presAssocID="{7C9D8BE7-041B-4733-96FB-90FB75704772}" presName="rootComposite" presStyleCnt="0"/>
      <dgm:spPr/>
      <dgm:t>
        <a:bodyPr/>
        <a:lstStyle/>
        <a:p>
          <a:endParaRPr lang="en-GB"/>
        </a:p>
      </dgm:t>
    </dgm:pt>
    <dgm:pt modelId="{A20E87C0-2FC2-40FD-BB70-64642D3EDE46}" type="pres">
      <dgm:prSet presAssocID="{7C9D8BE7-041B-4733-96FB-90FB75704772}" presName="rootText" presStyleLbl="node2" presStyleIdx="1" presStyleCnt="5">
        <dgm:presLayoutVars>
          <dgm:chPref val="3"/>
        </dgm:presLayoutVars>
      </dgm:prSet>
      <dgm:spPr>
        <a:prstGeom prst="star7">
          <a:avLst/>
        </a:prstGeom>
      </dgm:spPr>
      <dgm:t>
        <a:bodyPr/>
        <a:lstStyle/>
        <a:p>
          <a:endParaRPr lang="en-GB"/>
        </a:p>
      </dgm:t>
    </dgm:pt>
    <dgm:pt modelId="{4928ECC7-1F34-48B7-B62D-26A82339F243}" type="pres">
      <dgm:prSet presAssocID="{7C9D8BE7-041B-4733-96FB-90FB75704772}" presName="rootConnector" presStyleLbl="node2" presStyleIdx="1" presStyleCnt="5"/>
      <dgm:spPr/>
      <dgm:t>
        <a:bodyPr/>
        <a:lstStyle/>
        <a:p>
          <a:endParaRPr lang="en-GB"/>
        </a:p>
      </dgm:t>
    </dgm:pt>
    <dgm:pt modelId="{2EE33285-7973-4970-BD8B-7B22AECB0524}" type="pres">
      <dgm:prSet presAssocID="{7C9D8BE7-041B-4733-96FB-90FB75704772}" presName="hierChild4" presStyleCnt="0"/>
      <dgm:spPr/>
      <dgm:t>
        <a:bodyPr/>
        <a:lstStyle/>
        <a:p>
          <a:endParaRPr lang="en-GB"/>
        </a:p>
      </dgm:t>
    </dgm:pt>
    <dgm:pt modelId="{EDBDF0DE-7FC9-42B1-B68B-82253FDBC5AC}" type="pres">
      <dgm:prSet presAssocID="{7C9D8BE7-041B-4733-96FB-90FB75704772}" presName="hierChild5" presStyleCnt="0"/>
      <dgm:spPr/>
      <dgm:t>
        <a:bodyPr/>
        <a:lstStyle/>
        <a:p>
          <a:endParaRPr lang="en-GB"/>
        </a:p>
      </dgm:t>
    </dgm:pt>
    <dgm:pt modelId="{C7E52FEE-40A8-4A77-8A5A-FDD338D2076A}" type="pres">
      <dgm:prSet presAssocID="{EADE3E03-4C01-49A2-A556-0E522CFCA037}" presName="Name37" presStyleLbl="parChTrans1D2" presStyleIdx="2" presStyleCnt="5"/>
      <dgm:spPr/>
      <dgm:t>
        <a:bodyPr/>
        <a:lstStyle/>
        <a:p>
          <a:endParaRPr lang="en-GB"/>
        </a:p>
      </dgm:t>
    </dgm:pt>
    <dgm:pt modelId="{81B6710E-BDAB-468A-A027-C75A523615E3}" type="pres">
      <dgm:prSet presAssocID="{E1794EC9-EEEF-4426-A76F-DA97846D6E09}" presName="hierRoot2" presStyleCnt="0">
        <dgm:presLayoutVars>
          <dgm:hierBranch val="init"/>
        </dgm:presLayoutVars>
      </dgm:prSet>
      <dgm:spPr/>
      <dgm:t>
        <a:bodyPr/>
        <a:lstStyle/>
        <a:p>
          <a:endParaRPr lang="en-GB"/>
        </a:p>
      </dgm:t>
    </dgm:pt>
    <dgm:pt modelId="{DDA3BC5B-3B9E-4A17-B765-FEFA74E924B1}" type="pres">
      <dgm:prSet presAssocID="{E1794EC9-EEEF-4426-A76F-DA97846D6E09}" presName="rootComposite" presStyleCnt="0"/>
      <dgm:spPr/>
      <dgm:t>
        <a:bodyPr/>
        <a:lstStyle/>
        <a:p>
          <a:endParaRPr lang="en-GB"/>
        </a:p>
      </dgm:t>
    </dgm:pt>
    <dgm:pt modelId="{C8809264-B39A-4F62-AA12-8CCC3B36F51A}" type="pres">
      <dgm:prSet presAssocID="{E1794EC9-EEEF-4426-A76F-DA97846D6E09}" presName="rootText" presStyleLbl="node2" presStyleIdx="2" presStyleCnt="5">
        <dgm:presLayoutVars>
          <dgm:chPref val="3"/>
        </dgm:presLayoutVars>
      </dgm:prSet>
      <dgm:spPr/>
      <dgm:t>
        <a:bodyPr/>
        <a:lstStyle/>
        <a:p>
          <a:endParaRPr lang="en-GB"/>
        </a:p>
      </dgm:t>
    </dgm:pt>
    <dgm:pt modelId="{439B84AB-225E-4CD8-81D8-44B4EA92EEAA}" type="pres">
      <dgm:prSet presAssocID="{E1794EC9-EEEF-4426-A76F-DA97846D6E09}" presName="rootConnector" presStyleLbl="node2" presStyleIdx="2" presStyleCnt="5"/>
      <dgm:spPr/>
      <dgm:t>
        <a:bodyPr/>
        <a:lstStyle/>
        <a:p>
          <a:endParaRPr lang="en-GB"/>
        </a:p>
      </dgm:t>
    </dgm:pt>
    <dgm:pt modelId="{7F285EB3-7D01-4990-995E-097148A4D0D5}" type="pres">
      <dgm:prSet presAssocID="{E1794EC9-EEEF-4426-A76F-DA97846D6E09}" presName="hierChild4" presStyleCnt="0"/>
      <dgm:spPr/>
      <dgm:t>
        <a:bodyPr/>
        <a:lstStyle/>
        <a:p>
          <a:endParaRPr lang="en-GB"/>
        </a:p>
      </dgm:t>
    </dgm:pt>
    <dgm:pt modelId="{819B2D7D-A30D-466F-936D-B2E3DD5F6F6A}" type="pres">
      <dgm:prSet presAssocID="{E1794EC9-EEEF-4426-A76F-DA97846D6E09}" presName="hierChild5" presStyleCnt="0"/>
      <dgm:spPr/>
      <dgm:t>
        <a:bodyPr/>
        <a:lstStyle/>
        <a:p>
          <a:endParaRPr lang="en-GB"/>
        </a:p>
      </dgm:t>
    </dgm:pt>
    <dgm:pt modelId="{F27C01FB-BC45-44C4-98C1-3803B8CCFA84}" type="pres">
      <dgm:prSet presAssocID="{6C0A6429-0E2A-4367-B5AB-343F37AE1502}" presName="Name37" presStyleLbl="parChTrans1D2" presStyleIdx="3" presStyleCnt="5"/>
      <dgm:spPr/>
      <dgm:t>
        <a:bodyPr/>
        <a:lstStyle/>
        <a:p>
          <a:endParaRPr lang="en-GB"/>
        </a:p>
      </dgm:t>
    </dgm:pt>
    <dgm:pt modelId="{51E868F3-7A7E-47BA-9A5E-CE3587ED20BC}" type="pres">
      <dgm:prSet presAssocID="{C260BDC8-A4D3-4355-879B-B4704605C85A}" presName="hierRoot2" presStyleCnt="0">
        <dgm:presLayoutVars>
          <dgm:hierBranch val="init"/>
        </dgm:presLayoutVars>
      </dgm:prSet>
      <dgm:spPr/>
      <dgm:t>
        <a:bodyPr/>
        <a:lstStyle/>
        <a:p>
          <a:endParaRPr lang="en-GB"/>
        </a:p>
      </dgm:t>
    </dgm:pt>
    <dgm:pt modelId="{84565887-5FDB-4CD8-8E18-90329D795CC0}" type="pres">
      <dgm:prSet presAssocID="{C260BDC8-A4D3-4355-879B-B4704605C85A}" presName="rootComposite" presStyleCnt="0"/>
      <dgm:spPr/>
      <dgm:t>
        <a:bodyPr/>
        <a:lstStyle/>
        <a:p>
          <a:endParaRPr lang="en-GB"/>
        </a:p>
      </dgm:t>
    </dgm:pt>
    <dgm:pt modelId="{74C7227A-FD47-4612-97D8-838D84CB14ED}" type="pres">
      <dgm:prSet presAssocID="{C260BDC8-A4D3-4355-879B-B4704605C85A}" presName="rootText" presStyleLbl="node2" presStyleIdx="3" presStyleCnt="5">
        <dgm:presLayoutVars>
          <dgm:chPref val="3"/>
        </dgm:presLayoutVars>
      </dgm:prSet>
      <dgm:spPr/>
      <dgm:t>
        <a:bodyPr/>
        <a:lstStyle/>
        <a:p>
          <a:endParaRPr lang="en-GB"/>
        </a:p>
      </dgm:t>
    </dgm:pt>
    <dgm:pt modelId="{8E580CE4-5472-4B9D-9AB4-D2608D1EC2B0}" type="pres">
      <dgm:prSet presAssocID="{C260BDC8-A4D3-4355-879B-B4704605C85A}" presName="rootConnector" presStyleLbl="node2" presStyleIdx="3" presStyleCnt="5"/>
      <dgm:spPr/>
      <dgm:t>
        <a:bodyPr/>
        <a:lstStyle/>
        <a:p>
          <a:endParaRPr lang="en-GB"/>
        </a:p>
      </dgm:t>
    </dgm:pt>
    <dgm:pt modelId="{AC9D0370-4069-4633-ABFC-6CAF62BAD24D}" type="pres">
      <dgm:prSet presAssocID="{C260BDC8-A4D3-4355-879B-B4704605C85A}" presName="hierChild4" presStyleCnt="0"/>
      <dgm:spPr/>
      <dgm:t>
        <a:bodyPr/>
        <a:lstStyle/>
        <a:p>
          <a:endParaRPr lang="en-GB"/>
        </a:p>
      </dgm:t>
    </dgm:pt>
    <dgm:pt modelId="{788D6E38-2D6D-4A52-A8E0-49136BFD81E7}" type="pres">
      <dgm:prSet presAssocID="{C260BDC8-A4D3-4355-879B-B4704605C85A}" presName="hierChild5" presStyleCnt="0"/>
      <dgm:spPr/>
      <dgm:t>
        <a:bodyPr/>
        <a:lstStyle/>
        <a:p>
          <a:endParaRPr lang="en-GB"/>
        </a:p>
      </dgm:t>
    </dgm:pt>
    <dgm:pt modelId="{D8BD6A36-63E3-4BCC-A87A-D8062F62E338}" type="pres">
      <dgm:prSet presAssocID="{7D92F9BE-B9F2-4AF3-8A46-9D24B167D07C}" presName="Name37" presStyleLbl="parChTrans1D2" presStyleIdx="4" presStyleCnt="5"/>
      <dgm:spPr/>
      <dgm:t>
        <a:bodyPr/>
        <a:lstStyle/>
        <a:p>
          <a:endParaRPr lang="en-GB"/>
        </a:p>
      </dgm:t>
    </dgm:pt>
    <dgm:pt modelId="{364690D3-5FE0-402E-A782-2071D081B307}" type="pres">
      <dgm:prSet presAssocID="{A57505CD-4F83-4424-96B2-6909C2FBBAA3}" presName="hierRoot2" presStyleCnt="0">
        <dgm:presLayoutVars>
          <dgm:hierBranch val="init"/>
        </dgm:presLayoutVars>
      </dgm:prSet>
      <dgm:spPr/>
      <dgm:t>
        <a:bodyPr/>
        <a:lstStyle/>
        <a:p>
          <a:endParaRPr lang="en-GB"/>
        </a:p>
      </dgm:t>
    </dgm:pt>
    <dgm:pt modelId="{D4D4317B-B05D-4BC5-883D-567307973584}" type="pres">
      <dgm:prSet presAssocID="{A57505CD-4F83-4424-96B2-6909C2FBBAA3}" presName="rootComposite" presStyleCnt="0"/>
      <dgm:spPr/>
      <dgm:t>
        <a:bodyPr/>
        <a:lstStyle/>
        <a:p>
          <a:endParaRPr lang="en-GB"/>
        </a:p>
      </dgm:t>
    </dgm:pt>
    <dgm:pt modelId="{832CEFA1-7606-4468-A854-F1594F2E397A}" type="pres">
      <dgm:prSet presAssocID="{A57505CD-4F83-4424-96B2-6909C2FBBAA3}" presName="rootText" presStyleLbl="node2" presStyleIdx="4" presStyleCnt="5">
        <dgm:presLayoutVars>
          <dgm:chPref val="3"/>
        </dgm:presLayoutVars>
      </dgm:prSet>
      <dgm:spPr/>
      <dgm:t>
        <a:bodyPr/>
        <a:lstStyle/>
        <a:p>
          <a:endParaRPr lang="en-GB"/>
        </a:p>
      </dgm:t>
    </dgm:pt>
    <dgm:pt modelId="{D7508D41-A081-4387-8D8B-35110FE3D726}" type="pres">
      <dgm:prSet presAssocID="{A57505CD-4F83-4424-96B2-6909C2FBBAA3}" presName="rootConnector" presStyleLbl="node2" presStyleIdx="4" presStyleCnt="5"/>
      <dgm:spPr/>
      <dgm:t>
        <a:bodyPr/>
        <a:lstStyle/>
        <a:p>
          <a:endParaRPr lang="en-GB"/>
        </a:p>
      </dgm:t>
    </dgm:pt>
    <dgm:pt modelId="{9871F685-FD5F-46D0-8F76-E8CF525CADF5}" type="pres">
      <dgm:prSet presAssocID="{A57505CD-4F83-4424-96B2-6909C2FBBAA3}" presName="hierChild4" presStyleCnt="0"/>
      <dgm:spPr/>
      <dgm:t>
        <a:bodyPr/>
        <a:lstStyle/>
        <a:p>
          <a:endParaRPr lang="en-GB"/>
        </a:p>
      </dgm:t>
    </dgm:pt>
    <dgm:pt modelId="{7F864205-A5B9-4621-BB56-C26DC21CD749}" type="pres">
      <dgm:prSet presAssocID="{A57505CD-4F83-4424-96B2-6909C2FBBAA3}" presName="hierChild5" presStyleCnt="0"/>
      <dgm:spPr/>
      <dgm:t>
        <a:bodyPr/>
        <a:lstStyle/>
        <a:p>
          <a:endParaRPr lang="en-GB"/>
        </a:p>
      </dgm:t>
    </dgm:pt>
    <dgm:pt modelId="{7313D6D5-54A3-433D-8E19-1306F2581940}" type="pres">
      <dgm:prSet presAssocID="{53EECAD0-DF57-4ACF-B2FF-203E48D562DD}" presName="hierChild3" presStyleCnt="0"/>
      <dgm:spPr/>
      <dgm:t>
        <a:bodyPr/>
        <a:lstStyle/>
        <a:p>
          <a:endParaRPr lang="en-GB"/>
        </a:p>
      </dgm:t>
    </dgm:pt>
    <dgm:pt modelId="{D9D271A2-A048-4B79-9A17-6DB6C61A0DBD}" type="pres">
      <dgm:prSet presAssocID="{C1A7E7E5-67F1-4531-BD7C-ECF13791E408}" presName="hierRoot1" presStyleCnt="0">
        <dgm:presLayoutVars>
          <dgm:hierBranch val="init"/>
        </dgm:presLayoutVars>
      </dgm:prSet>
      <dgm:spPr/>
      <dgm:t>
        <a:bodyPr/>
        <a:lstStyle/>
        <a:p>
          <a:endParaRPr lang="en-GB"/>
        </a:p>
      </dgm:t>
    </dgm:pt>
    <dgm:pt modelId="{F3EDFD07-D2BE-48DF-B084-E3EFF0783539}" type="pres">
      <dgm:prSet presAssocID="{C1A7E7E5-67F1-4531-BD7C-ECF13791E408}" presName="rootComposite1" presStyleCnt="0"/>
      <dgm:spPr/>
      <dgm:t>
        <a:bodyPr/>
        <a:lstStyle/>
        <a:p>
          <a:endParaRPr lang="en-GB"/>
        </a:p>
      </dgm:t>
    </dgm:pt>
    <dgm:pt modelId="{8CCC2777-EFED-42B4-9A9C-E345C8720A4B}" type="pres">
      <dgm:prSet presAssocID="{C1A7E7E5-67F1-4531-BD7C-ECF13791E408}" presName="rootText1" presStyleLbl="node0" presStyleIdx="1" presStyleCnt="2" custLinFactNeighborX="16590" custLinFactNeighborY="640">
        <dgm:presLayoutVars>
          <dgm:chPref val="3"/>
        </dgm:presLayoutVars>
      </dgm:prSet>
      <dgm:spPr>
        <a:prstGeom prst="star7">
          <a:avLst/>
        </a:prstGeom>
      </dgm:spPr>
      <dgm:t>
        <a:bodyPr/>
        <a:lstStyle/>
        <a:p>
          <a:endParaRPr lang="en-GB"/>
        </a:p>
      </dgm:t>
    </dgm:pt>
    <dgm:pt modelId="{08CD4314-9F40-4A80-85EB-E0C1A5E04A94}" type="pres">
      <dgm:prSet presAssocID="{C1A7E7E5-67F1-4531-BD7C-ECF13791E408}" presName="rootConnector1" presStyleLbl="node1" presStyleIdx="0" presStyleCnt="0"/>
      <dgm:spPr/>
      <dgm:t>
        <a:bodyPr/>
        <a:lstStyle/>
        <a:p>
          <a:endParaRPr lang="en-GB"/>
        </a:p>
      </dgm:t>
    </dgm:pt>
    <dgm:pt modelId="{73A60884-8489-48E7-9F77-2478244A5680}" type="pres">
      <dgm:prSet presAssocID="{C1A7E7E5-67F1-4531-BD7C-ECF13791E408}" presName="hierChild2" presStyleCnt="0"/>
      <dgm:spPr/>
      <dgm:t>
        <a:bodyPr/>
        <a:lstStyle/>
        <a:p>
          <a:endParaRPr lang="en-GB"/>
        </a:p>
      </dgm:t>
    </dgm:pt>
    <dgm:pt modelId="{3867A19C-5258-47AA-9A09-F8F13CBF85D4}" type="pres">
      <dgm:prSet presAssocID="{C1A7E7E5-67F1-4531-BD7C-ECF13791E408}" presName="hierChild3" presStyleCnt="0"/>
      <dgm:spPr/>
      <dgm:t>
        <a:bodyPr/>
        <a:lstStyle/>
        <a:p>
          <a:endParaRPr lang="en-GB"/>
        </a:p>
      </dgm:t>
    </dgm:pt>
  </dgm:ptLst>
  <dgm:cxnLst>
    <dgm:cxn modelId="{FA37490C-D64B-4ACD-BD27-1BCF4D833B6B}" srcId="{8B2E445A-ADCC-4055-9DCE-B0D19FFAF765}" destId="{53EECAD0-DF57-4ACF-B2FF-203E48D562DD}" srcOrd="0" destOrd="0" parTransId="{52AA9CE2-CDEB-45A8-AF74-D5F18A1F4D87}" sibTransId="{AA93A5D2-8A9D-44C4-A320-13B4E98F8D95}"/>
    <dgm:cxn modelId="{35C21001-E15C-44D3-9198-5B9C1318DF67}" type="presOf" srcId="{EADE3E03-4C01-49A2-A556-0E522CFCA037}" destId="{C7E52FEE-40A8-4A77-8A5A-FDD338D2076A}" srcOrd="0" destOrd="0" presId="urn:microsoft.com/office/officeart/2005/8/layout/orgChart1"/>
    <dgm:cxn modelId="{C442B063-686B-44F4-B785-B6D80C3D0BA2}" type="presOf" srcId="{C22515BA-3704-4D57-AC5B-C282B534E0B9}" destId="{1025B297-8B8F-4760-8D06-DEC75CAD5F91}" srcOrd="0" destOrd="0" presId="urn:microsoft.com/office/officeart/2005/8/layout/orgChart1"/>
    <dgm:cxn modelId="{628128F2-7DE7-42B7-9210-4457DFB608E5}" type="presOf" srcId="{C1A7E7E5-67F1-4531-BD7C-ECF13791E408}" destId="{8CCC2777-EFED-42B4-9A9C-E345C8720A4B}" srcOrd="0" destOrd="0" presId="urn:microsoft.com/office/officeart/2005/8/layout/orgChart1"/>
    <dgm:cxn modelId="{17A636ED-3554-4B2C-9B74-331D78FF9446}" type="presOf" srcId="{A57505CD-4F83-4424-96B2-6909C2FBBAA3}" destId="{D7508D41-A081-4387-8D8B-35110FE3D726}" srcOrd="1" destOrd="0" presId="urn:microsoft.com/office/officeart/2005/8/layout/orgChart1"/>
    <dgm:cxn modelId="{ED860757-D3AA-4363-9231-ECDFDF2BA3BE}" type="presOf" srcId="{6C0A6429-0E2A-4367-B5AB-343F37AE1502}" destId="{F27C01FB-BC45-44C4-98C1-3803B8CCFA84}" srcOrd="0" destOrd="0" presId="urn:microsoft.com/office/officeart/2005/8/layout/orgChart1"/>
    <dgm:cxn modelId="{E2519855-A498-4A41-9D74-4C01B06F5EC9}" type="presOf" srcId="{53EECAD0-DF57-4ACF-B2FF-203E48D562DD}" destId="{A8CE05FA-30AD-4F16-8029-121D2C843AFC}" srcOrd="0" destOrd="0" presId="urn:microsoft.com/office/officeart/2005/8/layout/orgChart1"/>
    <dgm:cxn modelId="{8970B5BB-709F-4219-8163-0824BA224989}" type="presOf" srcId="{53EECAD0-DF57-4ACF-B2FF-203E48D562DD}" destId="{B91B9770-D2C5-4044-B1C9-6086FCBC8CCE}" srcOrd="1" destOrd="0" presId="urn:microsoft.com/office/officeart/2005/8/layout/orgChart1"/>
    <dgm:cxn modelId="{3900A3AC-BC0B-4960-90A7-00E38C9C1C0D}" srcId="{53EECAD0-DF57-4ACF-B2FF-203E48D562DD}" destId="{C260BDC8-A4D3-4355-879B-B4704605C85A}" srcOrd="3" destOrd="0" parTransId="{6C0A6429-0E2A-4367-B5AB-343F37AE1502}" sibTransId="{E91A0B2F-0109-47B1-B18D-FC9D6B169125}"/>
    <dgm:cxn modelId="{7BEDF98A-22BA-413D-8435-3FF6F36A7ACE}" type="presOf" srcId="{C260BDC8-A4D3-4355-879B-B4704605C85A}" destId="{74C7227A-FD47-4612-97D8-838D84CB14ED}" srcOrd="0" destOrd="0" presId="urn:microsoft.com/office/officeart/2005/8/layout/orgChart1"/>
    <dgm:cxn modelId="{99743574-8C1D-4DEB-A9C4-6383989CEBA3}" srcId="{53EECAD0-DF57-4ACF-B2FF-203E48D562DD}" destId="{E1794EC9-EEEF-4426-A76F-DA97846D6E09}" srcOrd="2" destOrd="0" parTransId="{EADE3E03-4C01-49A2-A556-0E522CFCA037}" sibTransId="{5855ABE2-1108-49FC-BBF8-1235CD3F7951}"/>
    <dgm:cxn modelId="{BB4C5FB4-0659-432F-A14E-8CBB9B67D227}" type="presOf" srcId="{893A05F8-02B2-4831-BE6D-403E023C52B4}" destId="{9D7B0222-ACD9-4732-B0F6-F0F02EF5DD42}" srcOrd="0" destOrd="0" presId="urn:microsoft.com/office/officeart/2005/8/layout/orgChart1"/>
    <dgm:cxn modelId="{94597FF8-575C-4A5A-A963-D582F912F4BC}" type="presOf" srcId="{E1794EC9-EEEF-4426-A76F-DA97846D6E09}" destId="{C8809264-B39A-4F62-AA12-8CCC3B36F51A}" srcOrd="0" destOrd="0" presId="urn:microsoft.com/office/officeart/2005/8/layout/orgChart1"/>
    <dgm:cxn modelId="{65CD63D0-5D22-4E83-B356-9B6CC4071BB8}" type="presOf" srcId="{C260BDC8-A4D3-4355-879B-B4704605C85A}" destId="{8E580CE4-5472-4B9D-9AB4-D2608D1EC2B0}" srcOrd="1" destOrd="0" presId="urn:microsoft.com/office/officeart/2005/8/layout/orgChart1"/>
    <dgm:cxn modelId="{8FDBD3F9-7A7A-43EA-B7AF-411E26EAF68A}" type="presOf" srcId="{7C9D8BE7-041B-4733-96FB-90FB75704772}" destId="{4928ECC7-1F34-48B7-B62D-26A82339F243}" srcOrd="1" destOrd="0" presId="urn:microsoft.com/office/officeart/2005/8/layout/orgChart1"/>
    <dgm:cxn modelId="{CC2A3945-2E38-40D4-AB43-91CC4BAD956C}" type="presOf" srcId="{8B2E445A-ADCC-4055-9DCE-B0D19FFAF765}" destId="{2444A1D5-2672-4DC7-83D9-473321752103}" srcOrd="0" destOrd="0" presId="urn:microsoft.com/office/officeart/2005/8/layout/orgChart1"/>
    <dgm:cxn modelId="{4F5037C7-F451-49F5-B1B0-16F2AE208736}" srcId="{53EECAD0-DF57-4ACF-B2FF-203E48D562DD}" destId="{893A05F8-02B2-4831-BE6D-403E023C52B4}" srcOrd="0" destOrd="0" parTransId="{25383ABE-BBA4-4065-8D71-38FF1087EDB9}" sibTransId="{21A3CEA1-CF1C-4E9E-B77C-9A3E8FEBCDFD}"/>
    <dgm:cxn modelId="{BA0A0D7C-A747-453E-A97B-5B40848D8CD3}" srcId="{53EECAD0-DF57-4ACF-B2FF-203E48D562DD}" destId="{A57505CD-4F83-4424-96B2-6909C2FBBAA3}" srcOrd="4" destOrd="0" parTransId="{7D92F9BE-B9F2-4AF3-8A46-9D24B167D07C}" sibTransId="{07173A25-C6BC-4AF2-B5B2-0BD4D7B5335C}"/>
    <dgm:cxn modelId="{53BFB5B1-1D9C-462D-AEB9-D1CC13D5A398}" type="presOf" srcId="{893A05F8-02B2-4831-BE6D-403E023C52B4}" destId="{0F71B748-FBC0-4BCA-83AE-6873D061D572}" srcOrd="1" destOrd="0" presId="urn:microsoft.com/office/officeart/2005/8/layout/orgChart1"/>
    <dgm:cxn modelId="{C45E0811-06EF-448A-8FFA-3A290A74CA2F}" type="presOf" srcId="{E1794EC9-EEEF-4426-A76F-DA97846D6E09}" destId="{439B84AB-225E-4CD8-81D8-44B4EA92EEAA}" srcOrd="1" destOrd="0" presId="urn:microsoft.com/office/officeart/2005/8/layout/orgChart1"/>
    <dgm:cxn modelId="{FDEFC06F-3E9F-4A64-BC73-2561FBF2871C}" type="presOf" srcId="{7D92F9BE-B9F2-4AF3-8A46-9D24B167D07C}" destId="{D8BD6A36-63E3-4BCC-A87A-D8062F62E338}" srcOrd="0" destOrd="0" presId="urn:microsoft.com/office/officeart/2005/8/layout/orgChart1"/>
    <dgm:cxn modelId="{E2DC835F-8EC7-412D-B381-5736D589D673}" type="presOf" srcId="{C1A7E7E5-67F1-4531-BD7C-ECF13791E408}" destId="{08CD4314-9F40-4A80-85EB-E0C1A5E04A94}" srcOrd="1" destOrd="0" presId="urn:microsoft.com/office/officeart/2005/8/layout/orgChart1"/>
    <dgm:cxn modelId="{C7FDF57E-5D53-426A-A69A-9C3BC58757B2}" srcId="{8B2E445A-ADCC-4055-9DCE-B0D19FFAF765}" destId="{C1A7E7E5-67F1-4531-BD7C-ECF13791E408}" srcOrd="1" destOrd="0" parTransId="{12036EB4-A34D-479E-A79B-64DEEC3E7461}" sibTransId="{B07FB978-F72E-4334-8C83-1F3ADC55EFCB}"/>
    <dgm:cxn modelId="{ECBA9E12-FDC6-4A32-89C5-3CD6DF2B129F}" type="presOf" srcId="{25383ABE-BBA4-4065-8D71-38FF1087EDB9}" destId="{1A71345D-77B9-423C-830D-B371B7309227}" srcOrd="0" destOrd="0" presId="urn:microsoft.com/office/officeart/2005/8/layout/orgChart1"/>
    <dgm:cxn modelId="{5570A598-E52F-4EE2-868D-FA4B918B390C}" type="presOf" srcId="{A57505CD-4F83-4424-96B2-6909C2FBBAA3}" destId="{832CEFA1-7606-4468-A854-F1594F2E397A}" srcOrd="0" destOrd="0" presId="urn:microsoft.com/office/officeart/2005/8/layout/orgChart1"/>
    <dgm:cxn modelId="{1E50DF2F-D351-4252-B888-A64E0B6B7D1F}" srcId="{53EECAD0-DF57-4ACF-B2FF-203E48D562DD}" destId="{7C9D8BE7-041B-4733-96FB-90FB75704772}" srcOrd="1" destOrd="0" parTransId="{C22515BA-3704-4D57-AC5B-C282B534E0B9}" sibTransId="{872DF4E6-A5C0-424C-B6F0-8109EE2B7196}"/>
    <dgm:cxn modelId="{5E8CC99C-A755-4885-849E-A866D3D9FE6D}" type="presOf" srcId="{7C9D8BE7-041B-4733-96FB-90FB75704772}" destId="{A20E87C0-2FC2-40FD-BB70-64642D3EDE46}" srcOrd="0" destOrd="0" presId="urn:microsoft.com/office/officeart/2005/8/layout/orgChart1"/>
    <dgm:cxn modelId="{2DD97B6A-4C6F-45EA-B480-4AD128F749A6}" type="presParOf" srcId="{2444A1D5-2672-4DC7-83D9-473321752103}" destId="{FB93DF7E-D5BC-4D73-9DDF-397400755435}" srcOrd="0" destOrd="0" presId="urn:microsoft.com/office/officeart/2005/8/layout/orgChart1"/>
    <dgm:cxn modelId="{2346BD98-DB06-4FF2-B8D2-BEA0F8BBB145}" type="presParOf" srcId="{FB93DF7E-D5BC-4D73-9DDF-397400755435}" destId="{8BF4BDBD-A5FF-448E-B797-880240C6AB20}" srcOrd="0" destOrd="0" presId="urn:microsoft.com/office/officeart/2005/8/layout/orgChart1"/>
    <dgm:cxn modelId="{33E707D8-5D32-4FC6-82C2-EB234242FC76}" type="presParOf" srcId="{8BF4BDBD-A5FF-448E-B797-880240C6AB20}" destId="{A8CE05FA-30AD-4F16-8029-121D2C843AFC}" srcOrd="0" destOrd="0" presId="urn:microsoft.com/office/officeart/2005/8/layout/orgChart1"/>
    <dgm:cxn modelId="{4886DDBD-E148-4F67-A4B1-8B7D7EAEA4E7}" type="presParOf" srcId="{8BF4BDBD-A5FF-448E-B797-880240C6AB20}" destId="{B91B9770-D2C5-4044-B1C9-6086FCBC8CCE}" srcOrd="1" destOrd="0" presId="urn:microsoft.com/office/officeart/2005/8/layout/orgChart1"/>
    <dgm:cxn modelId="{64D29302-D854-4F50-B54C-9A165FE167AC}" type="presParOf" srcId="{FB93DF7E-D5BC-4D73-9DDF-397400755435}" destId="{C220938E-2E5F-4B5A-A94E-D7E922DBFC5F}" srcOrd="1" destOrd="0" presId="urn:microsoft.com/office/officeart/2005/8/layout/orgChart1"/>
    <dgm:cxn modelId="{FE20D805-323A-4749-BDC4-1B4FC14DB0CA}" type="presParOf" srcId="{C220938E-2E5F-4B5A-A94E-D7E922DBFC5F}" destId="{1A71345D-77B9-423C-830D-B371B7309227}" srcOrd="0" destOrd="0" presId="urn:microsoft.com/office/officeart/2005/8/layout/orgChart1"/>
    <dgm:cxn modelId="{5B0ACDC4-ABDB-4A6C-9D0A-A08CD0FEA454}" type="presParOf" srcId="{C220938E-2E5F-4B5A-A94E-D7E922DBFC5F}" destId="{3FD9876B-7DE8-4213-A8EE-D94B87F9FB8E}" srcOrd="1" destOrd="0" presId="urn:microsoft.com/office/officeart/2005/8/layout/orgChart1"/>
    <dgm:cxn modelId="{506D9C6B-CCEA-4A84-9542-AE392A788B13}" type="presParOf" srcId="{3FD9876B-7DE8-4213-A8EE-D94B87F9FB8E}" destId="{DB1C79A2-9071-4700-A425-261CEE97839F}" srcOrd="0" destOrd="0" presId="urn:microsoft.com/office/officeart/2005/8/layout/orgChart1"/>
    <dgm:cxn modelId="{2949319A-FA7F-45E0-B10B-250B45C2DBC4}" type="presParOf" srcId="{DB1C79A2-9071-4700-A425-261CEE97839F}" destId="{9D7B0222-ACD9-4732-B0F6-F0F02EF5DD42}" srcOrd="0" destOrd="0" presId="urn:microsoft.com/office/officeart/2005/8/layout/orgChart1"/>
    <dgm:cxn modelId="{AEE9BD67-B100-4262-A50F-0F7F5D2208AC}" type="presParOf" srcId="{DB1C79A2-9071-4700-A425-261CEE97839F}" destId="{0F71B748-FBC0-4BCA-83AE-6873D061D572}" srcOrd="1" destOrd="0" presId="urn:microsoft.com/office/officeart/2005/8/layout/orgChart1"/>
    <dgm:cxn modelId="{030141A9-E956-4CC3-9FB1-9C71732593C8}" type="presParOf" srcId="{3FD9876B-7DE8-4213-A8EE-D94B87F9FB8E}" destId="{84B37669-DFAB-4D9F-957A-BB40C072895A}" srcOrd="1" destOrd="0" presId="urn:microsoft.com/office/officeart/2005/8/layout/orgChart1"/>
    <dgm:cxn modelId="{9CBD3B71-F1FD-444E-8694-31E6C5BCF177}" type="presParOf" srcId="{3FD9876B-7DE8-4213-A8EE-D94B87F9FB8E}" destId="{B662655A-8B6D-4991-9D7A-9138F213AEE1}" srcOrd="2" destOrd="0" presId="urn:microsoft.com/office/officeart/2005/8/layout/orgChart1"/>
    <dgm:cxn modelId="{C7ABAFBF-5807-4325-93FE-395DB6AAB93F}" type="presParOf" srcId="{C220938E-2E5F-4B5A-A94E-D7E922DBFC5F}" destId="{1025B297-8B8F-4760-8D06-DEC75CAD5F91}" srcOrd="2" destOrd="0" presId="urn:microsoft.com/office/officeart/2005/8/layout/orgChart1"/>
    <dgm:cxn modelId="{42009B36-6E59-428B-8156-A836F36CF51B}" type="presParOf" srcId="{C220938E-2E5F-4B5A-A94E-D7E922DBFC5F}" destId="{D39254BB-E069-472C-AA4C-5B9B8CAB0A1D}" srcOrd="3" destOrd="0" presId="urn:microsoft.com/office/officeart/2005/8/layout/orgChart1"/>
    <dgm:cxn modelId="{8D5A623E-A273-47A6-9705-FBDAF6E2C7D4}" type="presParOf" srcId="{D39254BB-E069-472C-AA4C-5B9B8CAB0A1D}" destId="{622866EA-74F4-4BCA-A834-C14ACF353B01}" srcOrd="0" destOrd="0" presId="urn:microsoft.com/office/officeart/2005/8/layout/orgChart1"/>
    <dgm:cxn modelId="{82CD722C-A9BB-463D-B230-442667E809E2}" type="presParOf" srcId="{622866EA-74F4-4BCA-A834-C14ACF353B01}" destId="{A20E87C0-2FC2-40FD-BB70-64642D3EDE46}" srcOrd="0" destOrd="0" presId="urn:microsoft.com/office/officeart/2005/8/layout/orgChart1"/>
    <dgm:cxn modelId="{E4A415F1-1655-4090-A267-11595CDFE34B}" type="presParOf" srcId="{622866EA-74F4-4BCA-A834-C14ACF353B01}" destId="{4928ECC7-1F34-48B7-B62D-26A82339F243}" srcOrd="1" destOrd="0" presId="urn:microsoft.com/office/officeart/2005/8/layout/orgChart1"/>
    <dgm:cxn modelId="{7140301D-5BDD-4556-8EAA-C585D7E9867B}" type="presParOf" srcId="{D39254BB-E069-472C-AA4C-5B9B8CAB0A1D}" destId="{2EE33285-7973-4970-BD8B-7B22AECB0524}" srcOrd="1" destOrd="0" presId="urn:microsoft.com/office/officeart/2005/8/layout/orgChart1"/>
    <dgm:cxn modelId="{26B0A5CB-3FA0-40E8-B771-C18572E3922B}" type="presParOf" srcId="{D39254BB-E069-472C-AA4C-5B9B8CAB0A1D}" destId="{EDBDF0DE-7FC9-42B1-B68B-82253FDBC5AC}" srcOrd="2" destOrd="0" presId="urn:microsoft.com/office/officeart/2005/8/layout/orgChart1"/>
    <dgm:cxn modelId="{0F2AC207-014F-4652-B564-2F1278C54005}" type="presParOf" srcId="{C220938E-2E5F-4B5A-A94E-D7E922DBFC5F}" destId="{C7E52FEE-40A8-4A77-8A5A-FDD338D2076A}" srcOrd="4" destOrd="0" presId="urn:microsoft.com/office/officeart/2005/8/layout/orgChart1"/>
    <dgm:cxn modelId="{8CA27EC1-488C-4F50-96E9-A04F81F44B3A}" type="presParOf" srcId="{C220938E-2E5F-4B5A-A94E-D7E922DBFC5F}" destId="{81B6710E-BDAB-468A-A027-C75A523615E3}" srcOrd="5" destOrd="0" presId="urn:microsoft.com/office/officeart/2005/8/layout/orgChart1"/>
    <dgm:cxn modelId="{2B4556E0-98AB-4E70-AF11-D6D1B29FD025}" type="presParOf" srcId="{81B6710E-BDAB-468A-A027-C75A523615E3}" destId="{DDA3BC5B-3B9E-4A17-B765-FEFA74E924B1}" srcOrd="0" destOrd="0" presId="urn:microsoft.com/office/officeart/2005/8/layout/orgChart1"/>
    <dgm:cxn modelId="{C100CE37-6458-4736-B271-7CD9B03776C3}" type="presParOf" srcId="{DDA3BC5B-3B9E-4A17-B765-FEFA74E924B1}" destId="{C8809264-B39A-4F62-AA12-8CCC3B36F51A}" srcOrd="0" destOrd="0" presId="urn:microsoft.com/office/officeart/2005/8/layout/orgChart1"/>
    <dgm:cxn modelId="{1710CD4B-FD06-4A21-B598-EE683E14EC11}" type="presParOf" srcId="{DDA3BC5B-3B9E-4A17-B765-FEFA74E924B1}" destId="{439B84AB-225E-4CD8-81D8-44B4EA92EEAA}" srcOrd="1" destOrd="0" presId="urn:microsoft.com/office/officeart/2005/8/layout/orgChart1"/>
    <dgm:cxn modelId="{87F36234-FD00-4C46-8589-AFCCAA308EE1}" type="presParOf" srcId="{81B6710E-BDAB-468A-A027-C75A523615E3}" destId="{7F285EB3-7D01-4990-995E-097148A4D0D5}" srcOrd="1" destOrd="0" presId="urn:microsoft.com/office/officeart/2005/8/layout/orgChart1"/>
    <dgm:cxn modelId="{2C7153D9-9AB3-43FB-B4E6-85DBBDC0A68D}" type="presParOf" srcId="{81B6710E-BDAB-468A-A027-C75A523615E3}" destId="{819B2D7D-A30D-466F-936D-B2E3DD5F6F6A}" srcOrd="2" destOrd="0" presId="urn:microsoft.com/office/officeart/2005/8/layout/orgChart1"/>
    <dgm:cxn modelId="{AC26D966-91F8-4023-87DA-3FAB490F0374}" type="presParOf" srcId="{C220938E-2E5F-4B5A-A94E-D7E922DBFC5F}" destId="{F27C01FB-BC45-44C4-98C1-3803B8CCFA84}" srcOrd="6" destOrd="0" presId="urn:microsoft.com/office/officeart/2005/8/layout/orgChart1"/>
    <dgm:cxn modelId="{D108C6DF-3883-4741-AE1F-E250A02AACB8}" type="presParOf" srcId="{C220938E-2E5F-4B5A-A94E-D7E922DBFC5F}" destId="{51E868F3-7A7E-47BA-9A5E-CE3587ED20BC}" srcOrd="7" destOrd="0" presId="urn:microsoft.com/office/officeart/2005/8/layout/orgChart1"/>
    <dgm:cxn modelId="{C0F7FC64-F44F-4AAE-B357-C25CDB0CC3E4}" type="presParOf" srcId="{51E868F3-7A7E-47BA-9A5E-CE3587ED20BC}" destId="{84565887-5FDB-4CD8-8E18-90329D795CC0}" srcOrd="0" destOrd="0" presId="urn:microsoft.com/office/officeart/2005/8/layout/orgChart1"/>
    <dgm:cxn modelId="{3CC4294A-AFAD-47A1-A795-2E55A8589BBE}" type="presParOf" srcId="{84565887-5FDB-4CD8-8E18-90329D795CC0}" destId="{74C7227A-FD47-4612-97D8-838D84CB14ED}" srcOrd="0" destOrd="0" presId="urn:microsoft.com/office/officeart/2005/8/layout/orgChart1"/>
    <dgm:cxn modelId="{ABECB0C7-7CA9-4CAE-97DC-F3FDACE5D671}" type="presParOf" srcId="{84565887-5FDB-4CD8-8E18-90329D795CC0}" destId="{8E580CE4-5472-4B9D-9AB4-D2608D1EC2B0}" srcOrd="1" destOrd="0" presId="urn:microsoft.com/office/officeart/2005/8/layout/orgChart1"/>
    <dgm:cxn modelId="{CD57637B-9624-48D1-81AB-3CA2B4228BEE}" type="presParOf" srcId="{51E868F3-7A7E-47BA-9A5E-CE3587ED20BC}" destId="{AC9D0370-4069-4633-ABFC-6CAF62BAD24D}" srcOrd="1" destOrd="0" presId="urn:microsoft.com/office/officeart/2005/8/layout/orgChart1"/>
    <dgm:cxn modelId="{7F85C211-D686-43CB-9B10-7BC35DC84605}" type="presParOf" srcId="{51E868F3-7A7E-47BA-9A5E-CE3587ED20BC}" destId="{788D6E38-2D6D-4A52-A8E0-49136BFD81E7}" srcOrd="2" destOrd="0" presId="urn:microsoft.com/office/officeart/2005/8/layout/orgChart1"/>
    <dgm:cxn modelId="{4DFCC1CD-E014-435C-89FE-BD41DB30D968}" type="presParOf" srcId="{C220938E-2E5F-4B5A-A94E-D7E922DBFC5F}" destId="{D8BD6A36-63E3-4BCC-A87A-D8062F62E338}" srcOrd="8" destOrd="0" presId="urn:microsoft.com/office/officeart/2005/8/layout/orgChart1"/>
    <dgm:cxn modelId="{8E8120AB-C6A9-4CD8-84EF-82C8D18124B0}" type="presParOf" srcId="{C220938E-2E5F-4B5A-A94E-D7E922DBFC5F}" destId="{364690D3-5FE0-402E-A782-2071D081B307}" srcOrd="9" destOrd="0" presId="urn:microsoft.com/office/officeart/2005/8/layout/orgChart1"/>
    <dgm:cxn modelId="{CBFBE0B5-6F5F-48C2-B413-CBCD4F435734}" type="presParOf" srcId="{364690D3-5FE0-402E-A782-2071D081B307}" destId="{D4D4317B-B05D-4BC5-883D-567307973584}" srcOrd="0" destOrd="0" presId="urn:microsoft.com/office/officeart/2005/8/layout/orgChart1"/>
    <dgm:cxn modelId="{F518C1EE-E42E-43F3-8021-A97DD77771C5}" type="presParOf" srcId="{D4D4317B-B05D-4BC5-883D-567307973584}" destId="{832CEFA1-7606-4468-A854-F1594F2E397A}" srcOrd="0" destOrd="0" presId="urn:microsoft.com/office/officeart/2005/8/layout/orgChart1"/>
    <dgm:cxn modelId="{A6C2F14A-B5B4-4CC1-8030-7C437C378A34}" type="presParOf" srcId="{D4D4317B-B05D-4BC5-883D-567307973584}" destId="{D7508D41-A081-4387-8D8B-35110FE3D726}" srcOrd="1" destOrd="0" presId="urn:microsoft.com/office/officeart/2005/8/layout/orgChart1"/>
    <dgm:cxn modelId="{2EB97B72-EF3F-4180-BA6C-5BE43AAF83BE}" type="presParOf" srcId="{364690D3-5FE0-402E-A782-2071D081B307}" destId="{9871F685-FD5F-46D0-8F76-E8CF525CADF5}" srcOrd="1" destOrd="0" presId="urn:microsoft.com/office/officeart/2005/8/layout/orgChart1"/>
    <dgm:cxn modelId="{CDE9C33E-F4A6-40B8-BEA5-C71B65EFC0FB}" type="presParOf" srcId="{364690D3-5FE0-402E-A782-2071D081B307}" destId="{7F864205-A5B9-4621-BB56-C26DC21CD749}" srcOrd="2" destOrd="0" presId="urn:microsoft.com/office/officeart/2005/8/layout/orgChart1"/>
    <dgm:cxn modelId="{D9A0DD5A-6CB3-42F0-BE9D-20A5A035FC07}" type="presParOf" srcId="{FB93DF7E-D5BC-4D73-9DDF-397400755435}" destId="{7313D6D5-54A3-433D-8E19-1306F2581940}" srcOrd="2" destOrd="0" presId="urn:microsoft.com/office/officeart/2005/8/layout/orgChart1"/>
    <dgm:cxn modelId="{284F51B1-0CA2-4041-B969-E8E698DCF0BB}" type="presParOf" srcId="{2444A1D5-2672-4DC7-83D9-473321752103}" destId="{D9D271A2-A048-4B79-9A17-6DB6C61A0DBD}" srcOrd="1" destOrd="0" presId="urn:microsoft.com/office/officeart/2005/8/layout/orgChart1"/>
    <dgm:cxn modelId="{30B4904D-5CC1-42B7-8930-052474CDA546}" type="presParOf" srcId="{D9D271A2-A048-4B79-9A17-6DB6C61A0DBD}" destId="{F3EDFD07-D2BE-48DF-B084-E3EFF0783539}" srcOrd="0" destOrd="0" presId="urn:microsoft.com/office/officeart/2005/8/layout/orgChart1"/>
    <dgm:cxn modelId="{67625BAF-D036-4675-9343-4EDDB77D1024}" type="presParOf" srcId="{F3EDFD07-D2BE-48DF-B084-E3EFF0783539}" destId="{8CCC2777-EFED-42B4-9A9C-E345C8720A4B}" srcOrd="0" destOrd="0" presId="urn:microsoft.com/office/officeart/2005/8/layout/orgChart1"/>
    <dgm:cxn modelId="{253C0B2E-B3E5-434B-8427-44635E27C704}" type="presParOf" srcId="{F3EDFD07-D2BE-48DF-B084-E3EFF0783539}" destId="{08CD4314-9F40-4A80-85EB-E0C1A5E04A94}" srcOrd="1" destOrd="0" presId="urn:microsoft.com/office/officeart/2005/8/layout/orgChart1"/>
    <dgm:cxn modelId="{B2BF190C-BB34-428C-85DC-E6249F59EE5E}" type="presParOf" srcId="{D9D271A2-A048-4B79-9A17-6DB6C61A0DBD}" destId="{73A60884-8489-48E7-9F77-2478244A5680}" srcOrd="1" destOrd="0" presId="urn:microsoft.com/office/officeart/2005/8/layout/orgChart1"/>
    <dgm:cxn modelId="{2B67093C-EC93-4509-8C3A-C3E968C7E113}" type="presParOf" srcId="{D9D271A2-A048-4B79-9A17-6DB6C61A0DBD}" destId="{3867A19C-5258-47AA-9A09-F8F13CBF85D4}" srcOrd="2" destOrd="0" presId="urn:microsoft.com/office/officeart/2005/8/layout/orgChar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CFB7B-3901-4EDD-878E-91B344CC4248}"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GB"/>
        </a:p>
      </dgm:t>
    </dgm:pt>
    <dgm:pt modelId="{525ADC2A-915F-4F4B-A1FA-9D3072F38787}">
      <dgm:prSet phldrT="[Text]" custT="1"/>
      <dgm:spPr/>
      <dgm:t>
        <a:bodyPr/>
        <a:lstStyle/>
        <a:p>
          <a:pPr algn="ctr"/>
          <a:endParaRPr lang="en-GB" sz="1600" dirty="0"/>
        </a:p>
        <a:p>
          <a:pPr algn="ctr"/>
          <a:r>
            <a:rPr lang="en-GB" sz="1600" dirty="0">
              <a:latin typeface="Arial" panose="020B0604020202020204" pitchFamily="34" charset="0"/>
              <a:cs typeface="Arial" panose="020B0604020202020204" pitchFamily="34" charset="0"/>
            </a:rPr>
            <a:t>L</a:t>
          </a:r>
          <a:r>
            <a:rPr lang="en-GB" sz="1400" dirty="0">
              <a:latin typeface="Arial" panose="020B0604020202020204" pitchFamily="34" charset="0"/>
              <a:cs typeface="Arial" panose="020B0604020202020204" pitchFamily="34" charset="0"/>
            </a:rPr>
            <a:t>ocal Advisory Group (Abbey Hill, Westlands &amp; Green Gates)</a:t>
          </a:r>
          <a:r>
            <a:rPr lang="en-GB" sz="1600" dirty="0">
              <a:latin typeface="Arial" panose="020B0604020202020204" pitchFamily="34" charset="0"/>
              <a:cs typeface="Arial" panose="020B0604020202020204" pitchFamily="34" charset="0"/>
            </a:rPr>
            <a:t> </a:t>
          </a:r>
        </a:p>
        <a:p>
          <a:pPr algn="ctr"/>
          <a:endParaRPr lang="en-GB" sz="1600" dirty="0"/>
        </a:p>
      </dgm:t>
    </dgm:pt>
    <dgm:pt modelId="{4DD38018-3F37-4000-9F1C-2D161D8FF054}" type="parTrans" cxnId="{B4F720DE-1C5C-4568-8008-E350051B6C26}">
      <dgm:prSet/>
      <dgm:spPr/>
      <dgm:t>
        <a:bodyPr/>
        <a:lstStyle/>
        <a:p>
          <a:pPr algn="ctr"/>
          <a:endParaRPr lang="en-GB"/>
        </a:p>
      </dgm:t>
    </dgm:pt>
    <dgm:pt modelId="{62C54B65-57A4-48ED-9737-F8C090BF711E}" type="sibTrans" cxnId="{B4F720DE-1C5C-4568-8008-E350051B6C26}">
      <dgm:prSet/>
      <dgm:spPr/>
      <dgm:t>
        <a:bodyPr/>
        <a:lstStyle/>
        <a:p>
          <a:pPr algn="ctr"/>
          <a:endParaRPr lang="en-GB"/>
        </a:p>
      </dgm:t>
    </dgm:pt>
    <dgm:pt modelId="{A4BB65F7-B159-4BAF-A88D-0D81FE5B79C3}" type="pres">
      <dgm:prSet presAssocID="{707CFB7B-3901-4EDD-878E-91B344CC4248}" presName="hierChild1" presStyleCnt="0">
        <dgm:presLayoutVars>
          <dgm:orgChart val="1"/>
          <dgm:chPref val="1"/>
          <dgm:dir/>
          <dgm:animOne val="branch"/>
          <dgm:animLvl val="lvl"/>
          <dgm:resizeHandles/>
        </dgm:presLayoutVars>
      </dgm:prSet>
      <dgm:spPr/>
      <dgm:t>
        <a:bodyPr/>
        <a:lstStyle/>
        <a:p>
          <a:endParaRPr lang="en-GB"/>
        </a:p>
      </dgm:t>
    </dgm:pt>
    <dgm:pt modelId="{B5AE0602-A847-4F27-A196-F81ABFED90D2}" type="pres">
      <dgm:prSet presAssocID="{525ADC2A-915F-4F4B-A1FA-9D3072F38787}" presName="hierRoot1" presStyleCnt="0">
        <dgm:presLayoutVars>
          <dgm:hierBranch val="init"/>
        </dgm:presLayoutVars>
      </dgm:prSet>
      <dgm:spPr/>
      <dgm:t>
        <a:bodyPr/>
        <a:lstStyle/>
        <a:p>
          <a:endParaRPr lang="en-GB"/>
        </a:p>
      </dgm:t>
    </dgm:pt>
    <dgm:pt modelId="{3FDF108B-D8A8-4D86-ACC5-334229B5B3F1}" type="pres">
      <dgm:prSet presAssocID="{525ADC2A-915F-4F4B-A1FA-9D3072F38787}" presName="rootComposite1" presStyleCnt="0"/>
      <dgm:spPr/>
      <dgm:t>
        <a:bodyPr/>
        <a:lstStyle/>
        <a:p>
          <a:endParaRPr lang="en-GB"/>
        </a:p>
      </dgm:t>
    </dgm:pt>
    <dgm:pt modelId="{CB6DD31F-882F-4DDB-8ABC-CCECFFB13F94}" type="pres">
      <dgm:prSet presAssocID="{525ADC2A-915F-4F4B-A1FA-9D3072F38787}" presName="rootText1" presStyleLbl="node0" presStyleIdx="0" presStyleCnt="1" custAng="0" custLinFactNeighborX="1632" custLinFactNeighborY="-4197">
        <dgm:presLayoutVars>
          <dgm:chPref val="3"/>
        </dgm:presLayoutVars>
      </dgm:prSet>
      <dgm:spPr/>
      <dgm:t>
        <a:bodyPr/>
        <a:lstStyle/>
        <a:p>
          <a:endParaRPr lang="en-GB"/>
        </a:p>
      </dgm:t>
    </dgm:pt>
    <dgm:pt modelId="{EFB5DBB1-1772-42C4-8281-391F7A8D19DA}" type="pres">
      <dgm:prSet presAssocID="{525ADC2A-915F-4F4B-A1FA-9D3072F38787}" presName="rootConnector1" presStyleLbl="node1" presStyleIdx="0" presStyleCnt="0"/>
      <dgm:spPr/>
      <dgm:t>
        <a:bodyPr/>
        <a:lstStyle/>
        <a:p>
          <a:endParaRPr lang="en-GB"/>
        </a:p>
      </dgm:t>
    </dgm:pt>
    <dgm:pt modelId="{9F9ABB7F-B1ED-46D1-9E0C-9F0986C7F2C1}" type="pres">
      <dgm:prSet presAssocID="{525ADC2A-915F-4F4B-A1FA-9D3072F38787}" presName="hierChild2" presStyleCnt="0"/>
      <dgm:spPr/>
      <dgm:t>
        <a:bodyPr/>
        <a:lstStyle/>
        <a:p>
          <a:endParaRPr lang="en-GB"/>
        </a:p>
      </dgm:t>
    </dgm:pt>
    <dgm:pt modelId="{C954C586-BD26-4C79-A747-969AAADBA383}" type="pres">
      <dgm:prSet presAssocID="{525ADC2A-915F-4F4B-A1FA-9D3072F38787}" presName="hierChild3" presStyleCnt="0"/>
      <dgm:spPr/>
      <dgm:t>
        <a:bodyPr/>
        <a:lstStyle/>
        <a:p>
          <a:endParaRPr lang="en-GB"/>
        </a:p>
      </dgm:t>
    </dgm:pt>
  </dgm:ptLst>
  <dgm:cxnLst>
    <dgm:cxn modelId="{B4F720DE-1C5C-4568-8008-E350051B6C26}" srcId="{707CFB7B-3901-4EDD-878E-91B344CC4248}" destId="{525ADC2A-915F-4F4B-A1FA-9D3072F38787}" srcOrd="0" destOrd="0" parTransId="{4DD38018-3F37-4000-9F1C-2D161D8FF054}" sibTransId="{62C54B65-57A4-48ED-9737-F8C090BF711E}"/>
    <dgm:cxn modelId="{AA7C0F2C-82CD-451C-9AEA-F318FEF3D7AA}" type="presOf" srcId="{525ADC2A-915F-4F4B-A1FA-9D3072F38787}" destId="{EFB5DBB1-1772-42C4-8281-391F7A8D19DA}" srcOrd="1" destOrd="0" presId="urn:microsoft.com/office/officeart/2005/8/layout/orgChart1"/>
    <dgm:cxn modelId="{E3FDEF1E-757A-4CE3-B86C-9EE2624EE104}" type="presOf" srcId="{525ADC2A-915F-4F4B-A1FA-9D3072F38787}" destId="{CB6DD31F-882F-4DDB-8ABC-CCECFFB13F94}" srcOrd="0" destOrd="0" presId="urn:microsoft.com/office/officeart/2005/8/layout/orgChart1"/>
    <dgm:cxn modelId="{15384255-2F24-41FE-AE0B-C79D3F698118}" type="presOf" srcId="{707CFB7B-3901-4EDD-878E-91B344CC4248}" destId="{A4BB65F7-B159-4BAF-A88D-0D81FE5B79C3}" srcOrd="0" destOrd="0" presId="urn:microsoft.com/office/officeart/2005/8/layout/orgChart1"/>
    <dgm:cxn modelId="{E02A7048-1E3D-469D-9279-204B00734217}" type="presParOf" srcId="{A4BB65F7-B159-4BAF-A88D-0D81FE5B79C3}" destId="{B5AE0602-A847-4F27-A196-F81ABFED90D2}" srcOrd="0" destOrd="0" presId="urn:microsoft.com/office/officeart/2005/8/layout/orgChart1"/>
    <dgm:cxn modelId="{07652E55-B2CA-4BC8-A61C-A4ECAAB49193}" type="presParOf" srcId="{B5AE0602-A847-4F27-A196-F81ABFED90D2}" destId="{3FDF108B-D8A8-4D86-ACC5-334229B5B3F1}" srcOrd="0" destOrd="0" presId="urn:microsoft.com/office/officeart/2005/8/layout/orgChart1"/>
    <dgm:cxn modelId="{6F849DDB-EDE6-47D2-8ADE-987CB2BEEDE3}" type="presParOf" srcId="{3FDF108B-D8A8-4D86-ACC5-334229B5B3F1}" destId="{CB6DD31F-882F-4DDB-8ABC-CCECFFB13F94}" srcOrd="0" destOrd="0" presId="urn:microsoft.com/office/officeart/2005/8/layout/orgChart1"/>
    <dgm:cxn modelId="{3AE2E7C3-05D9-4EF2-B237-0020A3771BD0}" type="presParOf" srcId="{3FDF108B-D8A8-4D86-ACC5-334229B5B3F1}" destId="{EFB5DBB1-1772-42C4-8281-391F7A8D19DA}" srcOrd="1" destOrd="0" presId="urn:microsoft.com/office/officeart/2005/8/layout/orgChart1"/>
    <dgm:cxn modelId="{D5B691D8-EDEA-4955-894E-18A13908617B}" type="presParOf" srcId="{B5AE0602-A847-4F27-A196-F81ABFED90D2}" destId="{9F9ABB7F-B1ED-46D1-9E0C-9F0986C7F2C1}" srcOrd="1" destOrd="0" presId="urn:microsoft.com/office/officeart/2005/8/layout/orgChart1"/>
    <dgm:cxn modelId="{19F748E9-88BE-44EE-AF49-A256AC36AA23}" type="presParOf" srcId="{B5AE0602-A847-4F27-A196-F81ABFED90D2}" destId="{C954C586-BD26-4C79-A747-969AAADBA383}"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CFB7B-3901-4EDD-878E-91B344CC4248}"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GB"/>
        </a:p>
      </dgm:t>
    </dgm:pt>
    <dgm:pt modelId="{525ADC2A-915F-4F4B-A1FA-9D3072F38787}">
      <dgm:prSet phldrT="[Text]" custT="1"/>
      <dgm:spPr/>
      <dgm:t>
        <a:bodyPr/>
        <a:lstStyle/>
        <a:p>
          <a:pPr algn="ctr"/>
          <a:endParaRPr lang="en-GB" sz="1600" dirty="0"/>
        </a:p>
        <a:p>
          <a:pPr algn="ctr"/>
          <a:r>
            <a:rPr lang="en-GB" sz="1600" dirty="0">
              <a:latin typeface="Arial" panose="020B0604020202020204" pitchFamily="34" charset="0"/>
              <a:cs typeface="Arial" panose="020B0604020202020204" pitchFamily="34" charset="0"/>
            </a:rPr>
            <a:t>L</a:t>
          </a:r>
          <a:r>
            <a:rPr lang="en-GB" sz="1400" dirty="0">
              <a:latin typeface="Arial" panose="020B0604020202020204" pitchFamily="34" charset="0"/>
              <a:cs typeface="Arial" panose="020B0604020202020204" pitchFamily="34" charset="0"/>
            </a:rPr>
            <a:t>ocal Advisory Group (Sponsored Academy)</a:t>
          </a:r>
          <a:r>
            <a:rPr lang="en-GB" sz="1600" dirty="0">
              <a:latin typeface="Arial" panose="020B0604020202020204" pitchFamily="34" charset="0"/>
              <a:cs typeface="Arial" panose="020B0604020202020204" pitchFamily="34" charset="0"/>
            </a:rPr>
            <a:t> </a:t>
          </a:r>
        </a:p>
        <a:p>
          <a:pPr algn="ctr"/>
          <a:endParaRPr lang="en-GB" sz="1600" dirty="0"/>
        </a:p>
      </dgm:t>
    </dgm:pt>
    <dgm:pt modelId="{4DD38018-3F37-4000-9F1C-2D161D8FF054}" type="parTrans" cxnId="{B4F720DE-1C5C-4568-8008-E350051B6C26}">
      <dgm:prSet/>
      <dgm:spPr/>
      <dgm:t>
        <a:bodyPr/>
        <a:lstStyle/>
        <a:p>
          <a:pPr algn="ctr"/>
          <a:endParaRPr lang="en-GB"/>
        </a:p>
      </dgm:t>
    </dgm:pt>
    <dgm:pt modelId="{62C54B65-57A4-48ED-9737-F8C090BF711E}" type="sibTrans" cxnId="{B4F720DE-1C5C-4568-8008-E350051B6C26}">
      <dgm:prSet/>
      <dgm:spPr/>
      <dgm:t>
        <a:bodyPr/>
        <a:lstStyle/>
        <a:p>
          <a:pPr algn="ctr"/>
          <a:endParaRPr lang="en-GB"/>
        </a:p>
      </dgm:t>
    </dgm:pt>
    <dgm:pt modelId="{A4BB65F7-B159-4BAF-A88D-0D81FE5B79C3}" type="pres">
      <dgm:prSet presAssocID="{707CFB7B-3901-4EDD-878E-91B344CC4248}" presName="hierChild1" presStyleCnt="0">
        <dgm:presLayoutVars>
          <dgm:orgChart val="1"/>
          <dgm:chPref val="1"/>
          <dgm:dir/>
          <dgm:animOne val="branch"/>
          <dgm:animLvl val="lvl"/>
          <dgm:resizeHandles/>
        </dgm:presLayoutVars>
      </dgm:prSet>
      <dgm:spPr/>
      <dgm:t>
        <a:bodyPr/>
        <a:lstStyle/>
        <a:p>
          <a:endParaRPr lang="en-GB"/>
        </a:p>
      </dgm:t>
    </dgm:pt>
    <dgm:pt modelId="{B5AE0602-A847-4F27-A196-F81ABFED90D2}" type="pres">
      <dgm:prSet presAssocID="{525ADC2A-915F-4F4B-A1FA-9D3072F38787}" presName="hierRoot1" presStyleCnt="0">
        <dgm:presLayoutVars>
          <dgm:hierBranch val="init"/>
        </dgm:presLayoutVars>
      </dgm:prSet>
      <dgm:spPr/>
      <dgm:t>
        <a:bodyPr/>
        <a:lstStyle/>
        <a:p>
          <a:endParaRPr lang="en-GB"/>
        </a:p>
      </dgm:t>
    </dgm:pt>
    <dgm:pt modelId="{3FDF108B-D8A8-4D86-ACC5-334229B5B3F1}" type="pres">
      <dgm:prSet presAssocID="{525ADC2A-915F-4F4B-A1FA-9D3072F38787}" presName="rootComposite1" presStyleCnt="0"/>
      <dgm:spPr/>
      <dgm:t>
        <a:bodyPr/>
        <a:lstStyle/>
        <a:p>
          <a:endParaRPr lang="en-GB"/>
        </a:p>
      </dgm:t>
    </dgm:pt>
    <dgm:pt modelId="{CB6DD31F-882F-4DDB-8ABC-CCECFFB13F94}" type="pres">
      <dgm:prSet presAssocID="{525ADC2A-915F-4F4B-A1FA-9D3072F38787}" presName="rootText1" presStyleLbl="node0" presStyleIdx="0" presStyleCnt="1" custAng="0" custLinFactNeighborX="-22622" custLinFactNeighborY="6">
        <dgm:presLayoutVars>
          <dgm:chPref val="3"/>
        </dgm:presLayoutVars>
      </dgm:prSet>
      <dgm:spPr/>
      <dgm:t>
        <a:bodyPr/>
        <a:lstStyle/>
        <a:p>
          <a:endParaRPr lang="en-GB"/>
        </a:p>
      </dgm:t>
    </dgm:pt>
    <dgm:pt modelId="{EFB5DBB1-1772-42C4-8281-391F7A8D19DA}" type="pres">
      <dgm:prSet presAssocID="{525ADC2A-915F-4F4B-A1FA-9D3072F38787}" presName="rootConnector1" presStyleLbl="node1" presStyleIdx="0" presStyleCnt="0"/>
      <dgm:spPr/>
      <dgm:t>
        <a:bodyPr/>
        <a:lstStyle/>
        <a:p>
          <a:endParaRPr lang="en-GB"/>
        </a:p>
      </dgm:t>
    </dgm:pt>
    <dgm:pt modelId="{9F9ABB7F-B1ED-46D1-9E0C-9F0986C7F2C1}" type="pres">
      <dgm:prSet presAssocID="{525ADC2A-915F-4F4B-A1FA-9D3072F38787}" presName="hierChild2" presStyleCnt="0"/>
      <dgm:spPr/>
      <dgm:t>
        <a:bodyPr/>
        <a:lstStyle/>
        <a:p>
          <a:endParaRPr lang="en-GB"/>
        </a:p>
      </dgm:t>
    </dgm:pt>
    <dgm:pt modelId="{C954C586-BD26-4C79-A747-969AAADBA383}" type="pres">
      <dgm:prSet presAssocID="{525ADC2A-915F-4F4B-A1FA-9D3072F38787}" presName="hierChild3" presStyleCnt="0"/>
      <dgm:spPr/>
      <dgm:t>
        <a:bodyPr/>
        <a:lstStyle/>
        <a:p>
          <a:endParaRPr lang="en-GB"/>
        </a:p>
      </dgm:t>
    </dgm:pt>
  </dgm:ptLst>
  <dgm:cxnLst>
    <dgm:cxn modelId="{DD0A82B8-4A1E-47DF-B731-55F966DE59A2}" type="presOf" srcId="{525ADC2A-915F-4F4B-A1FA-9D3072F38787}" destId="{CB6DD31F-882F-4DDB-8ABC-CCECFFB13F94}" srcOrd="0" destOrd="0" presId="urn:microsoft.com/office/officeart/2005/8/layout/orgChart1"/>
    <dgm:cxn modelId="{B19639AB-E5D0-47FD-B32E-9EBC59419C42}" type="presOf" srcId="{707CFB7B-3901-4EDD-878E-91B344CC4248}" destId="{A4BB65F7-B159-4BAF-A88D-0D81FE5B79C3}" srcOrd="0" destOrd="0" presId="urn:microsoft.com/office/officeart/2005/8/layout/orgChart1"/>
    <dgm:cxn modelId="{B4F720DE-1C5C-4568-8008-E350051B6C26}" srcId="{707CFB7B-3901-4EDD-878E-91B344CC4248}" destId="{525ADC2A-915F-4F4B-A1FA-9D3072F38787}" srcOrd="0" destOrd="0" parTransId="{4DD38018-3F37-4000-9F1C-2D161D8FF054}" sibTransId="{62C54B65-57A4-48ED-9737-F8C090BF711E}"/>
    <dgm:cxn modelId="{0A976136-BC71-4396-B836-04AD047FA633}" type="presOf" srcId="{525ADC2A-915F-4F4B-A1FA-9D3072F38787}" destId="{EFB5DBB1-1772-42C4-8281-391F7A8D19DA}" srcOrd="1" destOrd="0" presId="urn:microsoft.com/office/officeart/2005/8/layout/orgChart1"/>
    <dgm:cxn modelId="{36A5AEFA-72D0-4852-B4A3-AF13387E95A4}" type="presParOf" srcId="{A4BB65F7-B159-4BAF-A88D-0D81FE5B79C3}" destId="{B5AE0602-A847-4F27-A196-F81ABFED90D2}" srcOrd="0" destOrd="0" presId="urn:microsoft.com/office/officeart/2005/8/layout/orgChart1"/>
    <dgm:cxn modelId="{1B57805F-9EAF-418A-A709-C289ACD7F208}" type="presParOf" srcId="{B5AE0602-A847-4F27-A196-F81ABFED90D2}" destId="{3FDF108B-D8A8-4D86-ACC5-334229B5B3F1}" srcOrd="0" destOrd="0" presId="urn:microsoft.com/office/officeart/2005/8/layout/orgChart1"/>
    <dgm:cxn modelId="{FC720EB8-4DCC-489C-977B-2A85BF1EEFAF}" type="presParOf" srcId="{3FDF108B-D8A8-4D86-ACC5-334229B5B3F1}" destId="{CB6DD31F-882F-4DDB-8ABC-CCECFFB13F94}" srcOrd="0" destOrd="0" presId="urn:microsoft.com/office/officeart/2005/8/layout/orgChart1"/>
    <dgm:cxn modelId="{FE1D0072-5CB2-4923-B151-104A97BBD1AA}" type="presParOf" srcId="{3FDF108B-D8A8-4D86-ACC5-334229B5B3F1}" destId="{EFB5DBB1-1772-42C4-8281-391F7A8D19DA}" srcOrd="1" destOrd="0" presId="urn:microsoft.com/office/officeart/2005/8/layout/orgChart1"/>
    <dgm:cxn modelId="{CEA3CB20-B9F3-4E6C-AC67-7E3862CC8D47}" type="presParOf" srcId="{B5AE0602-A847-4F27-A196-F81ABFED90D2}" destId="{9F9ABB7F-B1ED-46D1-9E0C-9F0986C7F2C1}" srcOrd="1" destOrd="0" presId="urn:microsoft.com/office/officeart/2005/8/layout/orgChart1"/>
    <dgm:cxn modelId="{85AD40BA-19D9-4CEC-ADC1-665EADA5AF3F}" type="presParOf" srcId="{B5AE0602-A847-4F27-A196-F81ABFED90D2}" destId="{C954C586-BD26-4C79-A747-969AAADBA383}" srcOrd="2" destOrd="0" presId="urn:microsoft.com/office/officeart/2005/8/layout/orgChar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2548F-E5C7-492E-9358-CD898453DBDF}">
      <dsp:nvSpPr>
        <dsp:cNvPr id="0" name=""/>
        <dsp:cNvSpPr/>
      </dsp:nvSpPr>
      <dsp:spPr>
        <a:xfrm>
          <a:off x="3528392" y="2343237"/>
          <a:ext cx="3025993" cy="210068"/>
        </a:xfrm>
        <a:custGeom>
          <a:avLst/>
          <a:gdLst/>
          <a:ahLst/>
          <a:cxnLst/>
          <a:rect l="0" t="0" r="0" b="0"/>
          <a:pathLst>
            <a:path>
              <a:moveTo>
                <a:pt x="0" y="0"/>
              </a:moveTo>
              <a:lnTo>
                <a:pt x="0" y="105034"/>
              </a:lnTo>
              <a:lnTo>
                <a:pt x="3025993" y="105034"/>
              </a:lnTo>
              <a:lnTo>
                <a:pt x="3025993"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D461B-C982-41ED-A02D-B85C617AA7EA}">
      <dsp:nvSpPr>
        <dsp:cNvPr id="0" name=""/>
        <dsp:cNvSpPr/>
      </dsp:nvSpPr>
      <dsp:spPr>
        <a:xfrm>
          <a:off x="3528392" y="2343237"/>
          <a:ext cx="1862431" cy="210068"/>
        </a:xfrm>
        <a:custGeom>
          <a:avLst/>
          <a:gdLst/>
          <a:ahLst/>
          <a:cxnLst/>
          <a:rect l="0" t="0" r="0" b="0"/>
          <a:pathLst>
            <a:path>
              <a:moveTo>
                <a:pt x="0" y="0"/>
              </a:moveTo>
              <a:lnTo>
                <a:pt x="0" y="105034"/>
              </a:lnTo>
              <a:lnTo>
                <a:pt x="1862431" y="105034"/>
              </a:lnTo>
              <a:lnTo>
                <a:pt x="1862431"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05BFC-06FF-4787-A89D-A1516D74E408}">
      <dsp:nvSpPr>
        <dsp:cNvPr id="0" name=""/>
        <dsp:cNvSpPr/>
      </dsp:nvSpPr>
      <dsp:spPr>
        <a:xfrm>
          <a:off x="3528392" y="2343237"/>
          <a:ext cx="605198" cy="210068"/>
        </a:xfrm>
        <a:custGeom>
          <a:avLst/>
          <a:gdLst/>
          <a:ahLst/>
          <a:cxnLst/>
          <a:rect l="0" t="0" r="0" b="0"/>
          <a:pathLst>
            <a:path>
              <a:moveTo>
                <a:pt x="0" y="0"/>
              </a:moveTo>
              <a:lnTo>
                <a:pt x="0" y="105034"/>
              </a:lnTo>
              <a:lnTo>
                <a:pt x="605198" y="105034"/>
              </a:lnTo>
              <a:lnTo>
                <a:pt x="605198"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B434B-8D07-47FB-850A-1E698B37394B}">
      <dsp:nvSpPr>
        <dsp:cNvPr id="0" name=""/>
        <dsp:cNvSpPr/>
      </dsp:nvSpPr>
      <dsp:spPr>
        <a:xfrm>
          <a:off x="2923193" y="2343237"/>
          <a:ext cx="605198" cy="210068"/>
        </a:xfrm>
        <a:custGeom>
          <a:avLst/>
          <a:gdLst/>
          <a:ahLst/>
          <a:cxnLst/>
          <a:rect l="0" t="0" r="0" b="0"/>
          <a:pathLst>
            <a:path>
              <a:moveTo>
                <a:pt x="605198" y="0"/>
              </a:moveTo>
              <a:lnTo>
                <a:pt x="605198" y="105034"/>
              </a:lnTo>
              <a:lnTo>
                <a:pt x="0" y="105034"/>
              </a:lnTo>
              <a:lnTo>
                <a:pt x="0"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CFE31-AF55-441D-807E-1FBC39DC9681}">
      <dsp:nvSpPr>
        <dsp:cNvPr id="0" name=""/>
        <dsp:cNvSpPr/>
      </dsp:nvSpPr>
      <dsp:spPr>
        <a:xfrm>
          <a:off x="1712795" y="2343237"/>
          <a:ext cx="1815596" cy="210068"/>
        </a:xfrm>
        <a:custGeom>
          <a:avLst/>
          <a:gdLst/>
          <a:ahLst/>
          <a:cxnLst/>
          <a:rect l="0" t="0" r="0" b="0"/>
          <a:pathLst>
            <a:path>
              <a:moveTo>
                <a:pt x="1815596" y="0"/>
              </a:moveTo>
              <a:lnTo>
                <a:pt x="1815596" y="105034"/>
              </a:lnTo>
              <a:lnTo>
                <a:pt x="0" y="105034"/>
              </a:lnTo>
              <a:lnTo>
                <a:pt x="0"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F0589-FF02-4ABB-8A1D-977F6C869A6D}">
      <dsp:nvSpPr>
        <dsp:cNvPr id="0" name=""/>
        <dsp:cNvSpPr/>
      </dsp:nvSpPr>
      <dsp:spPr>
        <a:xfrm>
          <a:off x="502398" y="2343237"/>
          <a:ext cx="3025993" cy="210068"/>
        </a:xfrm>
        <a:custGeom>
          <a:avLst/>
          <a:gdLst/>
          <a:ahLst/>
          <a:cxnLst/>
          <a:rect l="0" t="0" r="0" b="0"/>
          <a:pathLst>
            <a:path>
              <a:moveTo>
                <a:pt x="3025993" y="0"/>
              </a:moveTo>
              <a:lnTo>
                <a:pt x="3025993" y="105034"/>
              </a:lnTo>
              <a:lnTo>
                <a:pt x="0" y="105034"/>
              </a:lnTo>
              <a:lnTo>
                <a:pt x="0" y="210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F94A9-DA77-4B2E-91C5-8F11C03ACD7C}">
      <dsp:nvSpPr>
        <dsp:cNvPr id="0" name=""/>
        <dsp:cNvSpPr/>
      </dsp:nvSpPr>
      <dsp:spPr>
        <a:xfrm>
          <a:off x="3028227" y="1843073"/>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Horizons Specialist Academy Trust</a:t>
          </a:r>
        </a:p>
        <a:p>
          <a:pPr lvl="0" algn="ctr" defTabSz="400050">
            <a:lnSpc>
              <a:spcPct val="90000"/>
            </a:lnSpc>
            <a:spcBef>
              <a:spcPct val="0"/>
            </a:spcBef>
            <a:spcAft>
              <a:spcPct val="35000"/>
            </a:spcAft>
          </a:pPr>
          <a:r>
            <a:rPr lang="en-GB" sz="900" kern="1200" dirty="0" smtClean="0"/>
            <a:t>CEO</a:t>
          </a:r>
          <a:endParaRPr lang="en-GB" sz="900" kern="1200" dirty="0"/>
        </a:p>
      </dsp:txBody>
      <dsp:txXfrm>
        <a:off x="3028227" y="1843073"/>
        <a:ext cx="1000328" cy="500164"/>
      </dsp:txXfrm>
    </dsp:sp>
    <dsp:sp modelId="{4F7F51E4-4523-4868-977A-AB6891A8450D}">
      <dsp:nvSpPr>
        <dsp:cNvPr id="0" name=""/>
        <dsp:cNvSpPr/>
      </dsp:nvSpPr>
      <dsp:spPr>
        <a:xfrm>
          <a:off x="2234"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Abbey Hill (11-16)</a:t>
          </a:r>
        </a:p>
        <a:p>
          <a:pPr lvl="0" algn="ctr" defTabSz="400050">
            <a:lnSpc>
              <a:spcPct val="90000"/>
            </a:lnSpc>
            <a:spcBef>
              <a:spcPct val="0"/>
            </a:spcBef>
            <a:spcAft>
              <a:spcPct val="35000"/>
            </a:spcAft>
          </a:pPr>
          <a:r>
            <a:rPr lang="en-GB" sz="900" kern="1200" dirty="0" smtClean="0"/>
            <a:t>Principal</a:t>
          </a:r>
          <a:endParaRPr lang="en-GB" sz="900" kern="1200" dirty="0"/>
        </a:p>
      </dsp:txBody>
      <dsp:txXfrm>
        <a:off x="2234" y="2553306"/>
        <a:ext cx="1000328" cy="500164"/>
      </dsp:txXfrm>
    </dsp:sp>
    <dsp:sp modelId="{1B2CD3D3-1F87-4654-BD85-4AB183A34363}">
      <dsp:nvSpPr>
        <dsp:cNvPr id="0" name=""/>
        <dsp:cNvSpPr/>
      </dsp:nvSpPr>
      <dsp:spPr>
        <a:xfrm>
          <a:off x="1212631"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Abbey Hill Academy Sixth Form</a:t>
          </a:r>
        </a:p>
        <a:p>
          <a:pPr lvl="0" algn="ctr" defTabSz="400050">
            <a:lnSpc>
              <a:spcPct val="90000"/>
            </a:lnSpc>
            <a:spcBef>
              <a:spcPct val="0"/>
            </a:spcBef>
            <a:spcAft>
              <a:spcPct val="35000"/>
            </a:spcAft>
          </a:pPr>
          <a:r>
            <a:rPr lang="en-GB" sz="900" kern="1200" dirty="0" smtClean="0"/>
            <a:t>Principal</a:t>
          </a:r>
          <a:endParaRPr lang="en-GB" sz="900" kern="1200" dirty="0"/>
        </a:p>
      </dsp:txBody>
      <dsp:txXfrm>
        <a:off x="1212631" y="2553306"/>
        <a:ext cx="1000328" cy="500164"/>
      </dsp:txXfrm>
    </dsp:sp>
    <dsp:sp modelId="{1AA36901-CD78-4EE0-9D60-9DB3B8BD3A55}">
      <dsp:nvSpPr>
        <dsp:cNvPr id="0" name=""/>
        <dsp:cNvSpPr/>
      </dsp:nvSpPr>
      <dsp:spPr>
        <a:xfrm>
          <a:off x="2423029"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Green Gates Academy</a:t>
          </a:r>
        </a:p>
        <a:p>
          <a:pPr lvl="0" algn="ctr" defTabSz="400050">
            <a:lnSpc>
              <a:spcPct val="90000"/>
            </a:lnSpc>
            <a:spcBef>
              <a:spcPct val="0"/>
            </a:spcBef>
            <a:spcAft>
              <a:spcPct val="35000"/>
            </a:spcAft>
          </a:pPr>
          <a:r>
            <a:rPr lang="en-GB" sz="900" kern="1200" dirty="0" smtClean="0"/>
            <a:t>Principal</a:t>
          </a:r>
          <a:endParaRPr lang="en-GB" sz="900" kern="1200" dirty="0"/>
        </a:p>
      </dsp:txBody>
      <dsp:txXfrm>
        <a:off x="2423029" y="2553306"/>
        <a:ext cx="1000328" cy="500164"/>
      </dsp:txXfrm>
    </dsp:sp>
    <dsp:sp modelId="{123AD621-4E82-4EA2-8BF8-8B63F574EE3F}">
      <dsp:nvSpPr>
        <dsp:cNvPr id="0" name=""/>
        <dsp:cNvSpPr/>
      </dsp:nvSpPr>
      <dsp:spPr>
        <a:xfrm>
          <a:off x="3633426"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Westlands Academy</a:t>
          </a:r>
        </a:p>
        <a:p>
          <a:pPr lvl="0" algn="ctr" defTabSz="400050">
            <a:lnSpc>
              <a:spcPct val="90000"/>
            </a:lnSpc>
            <a:spcBef>
              <a:spcPct val="0"/>
            </a:spcBef>
            <a:spcAft>
              <a:spcPct val="35000"/>
            </a:spcAft>
          </a:pPr>
          <a:r>
            <a:rPr lang="en-GB" sz="900" kern="1200" dirty="0" smtClean="0"/>
            <a:t>Principal</a:t>
          </a:r>
          <a:endParaRPr lang="en-GB" sz="900" kern="1200" dirty="0"/>
        </a:p>
      </dsp:txBody>
      <dsp:txXfrm>
        <a:off x="3633426" y="2553306"/>
        <a:ext cx="1000328" cy="500164"/>
      </dsp:txXfrm>
    </dsp:sp>
    <dsp:sp modelId="{781512E4-CF58-4187-9170-977A0050FA89}">
      <dsp:nvSpPr>
        <dsp:cNvPr id="0" name=""/>
        <dsp:cNvSpPr/>
      </dsp:nvSpPr>
      <dsp:spPr>
        <a:xfrm>
          <a:off x="4890659"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Westlands Residential Unit</a:t>
          </a:r>
        </a:p>
        <a:p>
          <a:pPr lvl="0" algn="ctr" defTabSz="400050">
            <a:lnSpc>
              <a:spcPct val="90000"/>
            </a:lnSpc>
            <a:spcBef>
              <a:spcPct val="0"/>
            </a:spcBef>
            <a:spcAft>
              <a:spcPct val="35000"/>
            </a:spcAft>
          </a:pPr>
          <a:r>
            <a:rPr lang="en-GB" sz="900" kern="1200" dirty="0" smtClean="0"/>
            <a:t>Head of Care</a:t>
          </a:r>
          <a:endParaRPr lang="en-GB" sz="900" kern="1200" dirty="0"/>
        </a:p>
      </dsp:txBody>
      <dsp:txXfrm>
        <a:off x="4890659" y="2553306"/>
        <a:ext cx="1000328" cy="500164"/>
      </dsp:txXfrm>
    </dsp:sp>
    <dsp:sp modelId="{5B5220F3-D593-4966-ADA7-BE2F5E0146FB}">
      <dsp:nvSpPr>
        <dsp:cNvPr id="0" name=""/>
        <dsp:cNvSpPr/>
      </dsp:nvSpPr>
      <dsp:spPr>
        <a:xfrm>
          <a:off x="6054221" y="2553306"/>
          <a:ext cx="1000328" cy="500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01.09.16 – Sponsored Academy</a:t>
          </a:r>
        </a:p>
        <a:p>
          <a:pPr lvl="0" algn="ctr" defTabSz="400050">
            <a:lnSpc>
              <a:spcPct val="90000"/>
            </a:lnSpc>
            <a:spcBef>
              <a:spcPct val="0"/>
            </a:spcBef>
            <a:spcAft>
              <a:spcPct val="35000"/>
            </a:spcAft>
          </a:pPr>
          <a:r>
            <a:rPr lang="en-GB" sz="900" kern="1200" dirty="0" smtClean="0"/>
            <a:t>Headteacher</a:t>
          </a:r>
          <a:endParaRPr lang="en-GB" sz="900" kern="1200" dirty="0"/>
        </a:p>
      </dsp:txBody>
      <dsp:txXfrm>
        <a:off x="6054221" y="2553306"/>
        <a:ext cx="1000328" cy="500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A59F6-7C29-4BE3-BF23-03C8CEB8C920}">
      <dsp:nvSpPr>
        <dsp:cNvPr id="0" name=""/>
        <dsp:cNvSpPr/>
      </dsp:nvSpPr>
      <dsp:spPr>
        <a:xfrm>
          <a:off x="3048000" y="4908402"/>
          <a:ext cx="2614003" cy="181467"/>
        </a:xfrm>
        <a:custGeom>
          <a:avLst/>
          <a:gdLst/>
          <a:ahLst/>
          <a:cxnLst/>
          <a:rect l="0" t="0" r="0" b="0"/>
          <a:pathLst>
            <a:path>
              <a:moveTo>
                <a:pt x="0" y="0"/>
              </a:moveTo>
              <a:lnTo>
                <a:pt x="0" y="90733"/>
              </a:lnTo>
              <a:lnTo>
                <a:pt x="2614003" y="90733"/>
              </a:lnTo>
              <a:lnTo>
                <a:pt x="2614003"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38E3F-974F-4AA7-A890-242D5F038AF6}">
      <dsp:nvSpPr>
        <dsp:cNvPr id="0" name=""/>
        <dsp:cNvSpPr/>
      </dsp:nvSpPr>
      <dsp:spPr>
        <a:xfrm>
          <a:off x="3048000" y="4908402"/>
          <a:ext cx="1568401" cy="181467"/>
        </a:xfrm>
        <a:custGeom>
          <a:avLst/>
          <a:gdLst/>
          <a:ahLst/>
          <a:cxnLst/>
          <a:rect l="0" t="0" r="0" b="0"/>
          <a:pathLst>
            <a:path>
              <a:moveTo>
                <a:pt x="0" y="0"/>
              </a:moveTo>
              <a:lnTo>
                <a:pt x="0" y="90733"/>
              </a:lnTo>
              <a:lnTo>
                <a:pt x="1568401" y="90733"/>
              </a:lnTo>
              <a:lnTo>
                <a:pt x="1568401"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077F3-8113-407A-86D0-6FE1CC230D7D}">
      <dsp:nvSpPr>
        <dsp:cNvPr id="0" name=""/>
        <dsp:cNvSpPr/>
      </dsp:nvSpPr>
      <dsp:spPr>
        <a:xfrm>
          <a:off x="3048000" y="4908402"/>
          <a:ext cx="522800" cy="181467"/>
        </a:xfrm>
        <a:custGeom>
          <a:avLst/>
          <a:gdLst/>
          <a:ahLst/>
          <a:cxnLst/>
          <a:rect l="0" t="0" r="0" b="0"/>
          <a:pathLst>
            <a:path>
              <a:moveTo>
                <a:pt x="0" y="0"/>
              </a:moveTo>
              <a:lnTo>
                <a:pt x="0" y="90733"/>
              </a:lnTo>
              <a:lnTo>
                <a:pt x="522800" y="90733"/>
              </a:lnTo>
              <a:lnTo>
                <a:pt x="522800"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C7900-F9BF-4061-B651-CA5DB908FFE8}">
      <dsp:nvSpPr>
        <dsp:cNvPr id="0" name=""/>
        <dsp:cNvSpPr/>
      </dsp:nvSpPr>
      <dsp:spPr>
        <a:xfrm>
          <a:off x="2525199" y="4908402"/>
          <a:ext cx="522800" cy="181467"/>
        </a:xfrm>
        <a:custGeom>
          <a:avLst/>
          <a:gdLst/>
          <a:ahLst/>
          <a:cxnLst/>
          <a:rect l="0" t="0" r="0" b="0"/>
          <a:pathLst>
            <a:path>
              <a:moveTo>
                <a:pt x="522800" y="0"/>
              </a:moveTo>
              <a:lnTo>
                <a:pt x="522800" y="90733"/>
              </a:lnTo>
              <a:lnTo>
                <a:pt x="0" y="90733"/>
              </a:lnTo>
              <a:lnTo>
                <a:pt x="0"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5B2FF-DFFA-4E5D-B3BB-84EE0AF4EFF2}">
      <dsp:nvSpPr>
        <dsp:cNvPr id="0" name=""/>
        <dsp:cNvSpPr/>
      </dsp:nvSpPr>
      <dsp:spPr>
        <a:xfrm>
          <a:off x="1479598" y="4908402"/>
          <a:ext cx="1568401" cy="181467"/>
        </a:xfrm>
        <a:custGeom>
          <a:avLst/>
          <a:gdLst/>
          <a:ahLst/>
          <a:cxnLst/>
          <a:rect l="0" t="0" r="0" b="0"/>
          <a:pathLst>
            <a:path>
              <a:moveTo>
                <a:pt x="1568401" y="0"/>
              </a:moveTo>
              <a:lnTo>
                <a:pt x="1568401" y="90733"/>
              </a:lnTo>
              <a:lnTo>
                <a:pt x="0" y="90733"/>
              </a:lnTo>
              <a:lnTo>
                <a:pt x="0"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2630B-ADA1-40C5-8330-D92CC1A1F967}">
      <dsp:nvSpPr>
        <dsp:cNvPr id="0" name=""/>
        <dsp:cNvSpPr/>
      </dsp:nvSpPr>
      <dsp:spPr>
        <a:xfrm>
          <a:off x="433996" y="4908402"/>
          <a:ext cx="2614003" cy="181467"/>
        </a:xfrm>
        <a:custGeom>
          <a:avLst/>
          <a:gdLst/>
          <a:ahLst/>
          <a:cxnLst/>
          <a:rect l="0" t="0" r="0" b="0"/>
          <a:pathLst>
            <a:path>
              <a:moveTo>
                <a:pt x="2614003" y="0"/>
              </a:moveTo>
              <a:lnTo>
                <a:pt x="2614003" y="90733"/>
              </a:lnTo>
              <a:lnTo>
                <a:pt x="0" y="90733"/>
              </a:lnTo>
              <a:lnTo>
                <a:pt x="0" y="181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06955-7C96-423F-BF2B-7461D9E6F635}">
      <dsp:nvSpPr>
        <dsp:cNvPr id="0" name=""/>
        <dsp:cNvSpPr/>
      </dsp:nvSpPr>
      <dsp:spPr>
        <a:xfrm>
          <a:off x="2615933" y="4476335"/>
          <a:ext cx="864133" cy="4320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Trust Cross-cutting services</a:t>
          </a:r>
          <a:endParaRPr lang="en-GB" sz="1000" kern="1200" dirty="0"/>
        </a:p>
      </dsp:txBody>
      <dsp:txXfrm>
        <a:off x="2615933" y="4476335"/>
        <a:ext cx="864133" cy="432066"/>
      </dsp:txXfrm>
    </dsp:sp>
    <dsp:sp modelId="{3DFC3BA5-9F95-42DF-BFE1-60FD69A899DA}">
      <dsp:nvSpPr>
        <dsp:cNvPr id="0" name=""/>
        <dsp:cNvSpPr/>
      </dsp:nvSpPr>
      <dsp:spPr>
        <a:xfrm>
          <a:off x="1930"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Governance Operations Manager</a:t>
          </a:r>
          <a:endParaRPr lang="en-GB" sz="1000" kern="1200" dirty="0"/>
        </a:p>
      </dsp:txBody>
      <dsp:txXfrm>
        <a:off x="1930" y="5089870"/>
        <a:ext cx="864133" cy="432066"/>
      </dsp:txXfrm>
    </dsp:sp>
    <dsp:sp modelId="{DFD1E12D-3A93-4B60-A275-A86223CB4CF8}">
      <dsp:nvSpPr>
        <dsp:cNvPr id="0" name=""/>
        <dsp:cNvSpPr/>
      </dsp:nvSpPr>
      <dsp:spPr>
        <a:xfrm>
          <a:off x="1047531"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Finance &amp; Operations Manager</a:t>
          </a:r>
          <a:endParaRPr lang="en-GB" sz="1000" kern="1200" dirty="0"/>
        </a:p>
      </dsp:txBody>
      <dsp:txXfrm>
        <a:off x="1047531" y="5089870"/>
        <a:ext cx="864133" cy="432066"/>
      </dsp:txXfrm>
    </dsp:sp>
    <dsp:sp modelId="{A21AF111-4650-45FB-9582-B2F6CDF48C14}">
      <dsp:nvSpPr>
        <dsp:cNvPr id="0" name=""/>
        <dsp:cNvSpPr/>
      </dsp:nvSpPr>
      <dsp:spPr>
        <a:xfrm>
          <a:off x="2093132"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Head of HR</a:t>
          </a:r>
          <a:endParaRPr lang="en-GB" sz="1000" kern="1200" dirty="0"/>
        </a:p>
      </dsp:txBody>
      <dsp:txXfrm>
        <a:off x="2093132" y="5089870"/>
        <a:ext cx="864133" cy="432066"/>
      </dsp:txXfrm>
    </dsp:sp>
    <dsp:sp modelId="{5263F280-CD6E-4C56-901A-25349E0E1594}">
      <dsp:nvSpPr>
        <dsp:cNvPr id="0" name=""/>
        <dsp:cNvSpPr/>
      </dsp:nvSpPr>
      <dsp:spPr>
        <a:xfrm>
          <a:off x="3138733"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IT Manager</a:t>
          </a:r>
          <a:endParaRPr lang="en-GB" sz="1000" kern="1200" dirty="0"/>
        </a:p>
      </dsp:txBody>
      <dsp:txXfrm>
        <a:off x="3138733" y="5089870"/>
        <a:ext cx="864133" cy="432066"/>
      </dsp:txXfrm>
    </dsp:sp>
    <dsp:sp modelId="{7544E4ED-CFD2-4EDA-8ECC-3773F72F0747}">
      <dsp:nvSpPr>
        <dsp:cNvPr id="0" name=""/>
        <dsp:cNvSpPr/>
      </dsp:nvSpPr>
      <dsp:spPr>
        <a:xfrm>
          <a:off x="4184335"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Head of Strategy &amp; SEN</a:t>
          </a:r>
          <a:endParaRPr lang="en-GB" sz="1000" kern="1200" dirty="0"/>
        </a:p>
      </dsp:txBody>
      <dsp:txXfrm>
        <a:off x="4184335" y="5089870"/>
        <a:ext cx="864133" cy="432066"/>
      </dsp:txXfrm>
    </dsp:sp>
    <dsp:sp modelId="{D6E8815E-F53E-4494-AE45-69DD1F660B9A}">
      <dsp:nvSpPr>
        <dsp:cNvPr id="0" name=""/>
        <dsp:cNvSpPr/>
      </dsp:nvSpPr>
      <dsp:spPr>
        <a:xfrm>
          <a:off x="5229936" y="5089870"/>
          <a:ext cx="864133" cy="4320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Safeguarding, EP, SALT, OT</a:t>
          </a:r>
          <a:endParaRPr lang="en-GB" sz="1000" kern="1200" dirty="0"/>
        </a:p>
      </dsp:txBody>
      <dsp:txXfrm>
        <a:off x="5229936" y="5089870"/>
        <a:ext cx="864133" cy="432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D6A36-63E3-4BCC-A87A-D8062F62E338}">
      <dsp:nvSpPr>
        <dsp:cNvPr id="0" name=""/>
        <dsp:cNvSpPr/>
      </dsp:nvSpPr>
      <dsp:spPr>
        <a:xfrm>
          <a:off x="4392333" y="1689900"/>
          <a:ext cx="3695846" cy="313796"/>
        </a:xfrm>
        <a:custGeom>
          <a:avLst/>
          <a:gdLst/>
          <a:ahLst/>
          <a:cxnLst/>
          <a:rect l="0" t="0" r="0" b="0"/>
          <a:pathLst>
            <a:path>
              <a:moveTo>
                <a:pt x="0" y="0"/>
              </a:moveTo>
              <a:lnTo>
                <a:pt x="0" y="154774"/>
              </a:lnTo>
              <a:lnTo>
                <a:pt x="3695846" y="154774"/>
              </a:lnTo>
              <a:lnTo>
                <a:pt x="3695846" y="31379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C01FB-BC45-44C4-98C1-3803B8CCFA84}">
      <dsp:nvSpPr>
        <dsp:cNvPr id="0" name=""/>
        <dsp:cNvSpPr/>
      </dsp:nvSpPr>
      <dsp:spPr>
        <a:xfrm>
          <a:off x="4392333" y="1689900"/>
          <a:ext cx="1863303" cy="313796"/>
        </a:xfrm>
        <a:custGeom>
          <a:avLst/>
          <a:gdLst/>
          <a:ahLst/>
          <a:cxnLst/>
          <a:rect l="0" t="0" r="0" b="0"/>
          <a:pathLst>
            <a:path>
              <a:moveTo>
                <a:pt x="0" y="0"/>
              </a:moveTo>
              <a:lnTo>
                <a:pt x="0" y="154774"/>
              </a:lnTo>
              <a:lnTo>
                <a:pt x="1863303" y="154774"/>
              </a:lnTo>
              <a:lnTo>
                <a:pt x="1863303" y="31379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52FEE-40A8-4A77-8A5A-FDD338D2076A}">
      <dsp:nvSpPr>
        <dsp:cNvPr id="0" name=""/>
        <dsp:cNvSpPr/>
      </dsp:nvSpPr>
      <dsp:spPr>
        <a:xfrm>
          <a:off x="4346613" y="1689900"/>
          <a:ext cx="91440" cy="313796"/>
        </a:xfrm>
        <a:custGeom>
          <a:avLst/>
          <a:gdLst/>
          <a:ahLst/>
          <a:cxnLst/>
          <a:rect l="0" t="0" r="0" b="0"/>
          <a:pathLst>
            <a:path>
              <a:moveTo>
                <a:pt x="45720" y="0"/>
              </a:moveTo>
              <a:lnTo>
                <a:pt x="45720" y="154774"/>
              </a:lnTo>
              <a:lnTo>
                <a:pt x="76479" y="154774"/>
              </a:lnTo>
              <a:lnTo>
                <a:pt x="76479" y="31379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5B297-8B8F-4760-8D06-DEC75CAD5F91}">
      <dsp:nvSpPr>
        <dsp:cNvPr id="0" name=""/>
        <dsp:cNvSpPr/>
      </dsp:nvSpPr>
      <dsp:spPr>
        <a:xfrm>
          <a:off x="2590548" y="1689900"/>
          <a:ext cx="1801784" cy="313796"/>
        </a:xfrm>
        <a:custGeom>
          <a:avLst/>
          <a:gdLst/>
          <a:ahLst/>
          <a:cxnLst/>
          <a:rect l="0" t="0" r="0" b="0"/>
          <a:pathLst>
            <a:path>
              <a:moveTo>
                <a:pt x="1801784" y="0"/>
              </a:moveTo>
              <a:lnTo>
                <a:pt x="1801784" y="154774"/>
              </a:lnTo>
              <a:lnTo>
                <a:pt x="0" y="154774"/>
              </a:lnTo>
              <a:lnTo>
                <a:pt x="0" y="31379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1345D-77B9-423C-830D-B371B7309227}">
      <dsp:nvSpPr>
        <dsp:cNvPr id="0" name=""/>
        <dsp:cNvSpPr/>
      </dsp:nvSpPr>
      <dsp:spPr>
        <a:xfrm>
          <a:off x="758005" y="1689900"/>
          <a:ext cx="3634327" cy="313796"/>
        </a:xfrm>
        <a:custGeom>
          <a:avLst/>
          <a:gdLst/>
          <a:ahLst/>
          <a:cxnLst/>
          <a:rect l="0" t="0" r="0" b="0"/>
          <a:pathLst>
            <a:path>
              <a:moveTo>
                <a:pt x="3634327" y="0"/>
              </a:moveTo>
              <a:lnTo>
                <a:pt x="3634327" y="154774"/>
              </a:lnTo>
              <a:lnTo>
                <a:pt x="0" y="154774"/>
              </a:lnTo>
              <a:lnTo>
                <a:pt x="0" y="31379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E05FA-30AD-4F16-8029-121D2C843AFC}">
      <dsp:nvSpPr>
        <dsp:cNvPr id="0" name=""/>
        <dsp:cNvSpPr/>
      </dsp:nvSpPr>
      <dsp:spPr>
        <a:xfrm>
          <a:off x="2871897" y="932651"/>
          <a:ext cx="3040871" cy="757249"/>
        </a:xfrm>
        <a:prstGeom prst="star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Board of Directors  </a:t>
          </a:r>
        </a:p>
      </dsp:txBody>
      <dsp:txXfrm>
        <a:off x="3548555" y="1082634"/>
        <a:ext cx="1687555" cy="420243"/>
      </dsp:txXfrm>
    </dsp:sp>
    <dsp:sp modelId="{9D7B0222-ACD9-4732-B0F6-F0F02EF5DD42}">
      <dsp:nvSpPr>
        <dsp:cNvPr id="0" name=""/>
        <dsp:cNvSpPr/>
      </dsp:nvSpPr>
      <dsp:spPr>
        <a:xfrm>
          <a:off x="755" y="2003697"/>
          <a:ext cx="1514498" cy="757249"/>
        </a:xfrm>
        <a:prstGeom prst="star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Finance &amp; General Purposes Committee</a:t>
          </a:r>
        </a:p>
      </dsp:txBody>
      <dsp:txXfrm>
        <a:off x="337763" y="2153680"/>
        <a:ext cx="840482" cy="420243"/>
      </dsp:txXfrm>
    </dsp:sp>
    <dsp:sp modelId="{A20E87C0-2FC2-40FD-BB70-64642D3EDE46}">
      <dsp:nvSpPr>
        <dsp:cNvPr id="0" name=""/>
        <dsp:cNvSpPr/>
      </dsp:nvSpPr>
      <dsp:spPr>
        <a:xfrm>
          <a:off x="1833299" y="2003697"/>
          <a:ext cx="1514498" cy="757249"/>
        </a:xfrm>
        <a:prstGeom prst="star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Audit Committee</a:t>
          </a:r>
        </a:p>
      </dsp:txBody>
      <dsp:txXfrm>
        <a:off x="2170307" y="2153680"/>
        <a:ext cx="840482" cy="420243"/>
      </dsp:txXfrm>
    </dsp:sp>
    <dsp:sp modelId="{C8809264-B39A-4F62-AA12-8CCC3B36F51A}">
      <dsp:nvSpPr>
        <dsp:cNvPr id="0" name=""/>
        <dsp:cNvSpPr/>
      </dsp:nvSpPr>
      <dsp:spPr>
        <a:xfrm>
          <a:off x="3665843" y="2003697"/>
          <a:ext cx="1514498" cy="7572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Provision &amp; Achievement Committee </a:t>
          </a:r>
        </a:p>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SEMHD</a:t>
          </a:r>
        </a:p>
      </dsp:txBody>
      <dsp:txXfrm>
        <a:off x="3665843" y="2003697"/>
        <a:ext cx="1514498" cy="757249"/>
      </dsp:txXfrm>
    </dsp:sp>
    <dsp:sp modelId="{74C7227A-FD47-4612-97D8-838D84CB14ED}">
      <dsp:nvSpPr>
        <dsp:cNvPr id="0" name=""/>
        <dsp:cNvSpPr/>
      </dsp:nvSpPr>
      <dsp:spPr>
        <a:xfrm>
          <a:off x="5498386" y="2003697"/>
          <a:ext cx="1514498" cy="7572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Provision &amp; Achievement Committee </a:t>
          </a:r>
        </a:p>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Generic SEN</a:t>
          </a:r>
        </a:p>
      </dsp:txBody>
      <dsp:txXfrm>
        <a:off x="5498386" y="2003697"/>
        <a:ext cx="1514498" cy="757249"/>
      </dsp:txXfrm>
    </dsp:sp>
    <dsp:sp modelId="{832CEFA1-7606-4468-A854-F1594F2E397A}">
      <dsp:nvSpPr>
        <dsp:cNvPr id="0" name=""/>
        <dsp:cNvSpPr/>
      </dsp:nvSpPr>
      <dsp:spPr>
        <a:xfrm>
          <a:off x="7330930" y="2003697"/>
          <a:ext cx="1514498" cy="7572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Performance Management Committee</a:t>
          </a:r>
        </a:p>
      </dsp:txBody>
      <dsp:txXfrm>
        <a:off x="7330930" y="2003697"/>
        <a:ext cx="1514498" cy="757249"/>
      </dsp:txXfrm>
    </dsp:sp>
    <dsp:sp modelId="{8CCC2777-EFED-42B4-9A9C-E345C8720A4B}">
      <dsp:nvSpPr>
        <dsp:cNvPr id="0" name=""/>
        <dsp:cNvSpPr/>
      </dsp:nvSpPr>
      <dsp:spPr>
        <a:xfrm>
          <a:off x="6512828" y="933249"/>
          <a:ext cx="1514498" cy="757249"/>
        </a:xfrm>
        <a:prstGeom prst="star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latin typeface="Arial" panose="020B0604020202020204" pitchFamily="34" charset="0"/>
              <a:cs typeface="Arial" panose="020B0604020202020204" pitchFamily="34" charset="0"/>
            </a:rPr>
            <a:t>Joint Consultative Group</a:t>
          </a:r>
        </a:p>
      </dsp:txBody>
      <dsp:txXfrm>
        <a:off x="6849836" y="1083232"/>
        <a:ext cx="840482" cy="420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D31F-882F-4DDB-8ABC-CCECFFB13F94}">
      <dsp:nvSpPr>
        <dsp:cNvPr id="0" name=""/>
        <dsp:cNvSpPr/>
      </dsp:nvSpPr>
      <dsp:spPr>
        <a:xfrm>
          <a:off x="189961" y="0"/>
          <a:ext cx="1783309" cy="891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L</a:t>
          </a:r>
          <a:r>
            <a:rPr lang="en-GB" sz="1400" kern="1200" dirty="0">
              <a:latin typeface="Arial" panose="020B0604020202020204" pitchFamily="34" charset="0"/>
              <a:cs typeface="Arial" panose="020B0604020202020204" pitchFamily="34" charset="0"/>
            </a:rPr>
            <a:t>ocal Advisory Group (Abbey Hill, Westlands &amp; Green Gates)</a:t>
          </a:r>
          <a:r>
            <a:rPr lang="en-GB" sz="1600" kern="1200" dirty="0">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endParaRPr lang="en-GB" sz="1600" kern="1200" dirty="0"/>
        </a:p>
      </dsp:txBody>
      <dsp:txXfrm>
        <a:off x="189961" y="0"/>
        <a:ext cx="1783309" cy="891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D31F-882F-4DDB-8ABC-CCECFFB13F94}">
      <dsp:nvSpPr>
        <dsp:cNvPr id="0" name=""/>
        <dsp:cNvSpPr/>
      </dsp:nvSpPr>
      <dsp:spPr>
        <a:xfrm>
          <a:off x="0" y="631"/>
          <a:ext cx="1783309" cy="891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L</a:t>
          </a:r>
          <a:r>
            <a:rPr lang="en-GB" sz="1400" kern="1200" dirty="0">
              <a:latin typeface="Arial" panose="020B0604020202020204" pitchFamily="34" charset="0"/>
              <a:cs typeface="Arial" panose="020B0604020202020204" pitchFamily="34" charset="0"/>
            </a:rPr>
            <a:t>ocal Advisory Group (Sponsored Academy)</a:t>
          </a:r>
          <a:r>
            <a:rPr lang="en-GB" sz="1600" kern="1200" dirty="0">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endParaRPr lang="en-GB" sz="1600" kern="1200" dirty="0"/>
        </a:p>
      </dsp:txBody>
      <dsp:txXfrm>
        <a:off x="0" y="631"/>
        <a:ext cx="1783309" cy="8916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F122-7D77-6E42-821C-C45D571314D6}" type="datetimeFigureOut">
              <a:rPr lang="en-US" smtClean="0"/>
              <a:t>6/29/2016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EE0A2-C56F-9C4A-A866-9308C94161E9}" type="slidenum">
              <a:rPr lang="en-US" smtClean="0"/>
              <a:t>‹#›</a:t>
            </a:fld>
            <a:endParaRPr lang="en-US" dirty="0"/>
          </a:p>
        </p:txBody>
      </p:sp>
    </p:spTree>
    <p:extLst>
      <p:ext uri="{BB962C8B-B14F-4D97-AF65-F5344CB8AC3E}">
        <p14:creationId xmlns:p14="http://schemas.microsoft.com/office/powerpoint/2010/main" val="891963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2</a:t>
            </a:fld>
            <a:endParaRPr lang="en-US" dirty="0"/>
          </a:p>
        </p:txBody>
      </p:sp>
    </p:spTree>
    <p:extLst>
      <p:ext uri="{BB962C8B-B14F-4D97-AF65-F5344CB8AC3E}">
        <p14:creationId xmlns:p14="http://schemas.microsoft.com/office/powerpoint/2010/main" val="91428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3366EB-8C08-474C-8D3D-53A59C1EF12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70912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3366EB-8C08-474C-8D3D-53A59C1EF12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7479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buFont typeface="Arial" panose="020B0604020202020204" pitchFamily="34" charset="0"/>
              <a:buNone/>
            </a:pPr>
            <a:r>
              <a:rPr lang="en-GB" dirty="0" smtClean="0"/>
              <a:t>IN FULL</a:t>
            </a:r>
          </a:p>
          <a:p>
            <a:pPr marL="171450" lvl="0" indent="-171450" eaLnBrk="0" hangingPunct="0">
              <a:buFont typeface="Arial" panose="020B0604020202020204" pitchFamily="34" charset="0"/>
              <a:buChar char="•"/>
            </a:pPr>
            <a:r>
              <a:rPr lang="en-GB" dirty="0" smtClean="0"/>
              <a:t>The </a:t>
            </a:r>
            <a:r>
              <a:rPr lang="en-GB" dirty="0"/>
              <a:t>right people with the necessary skills, time and commitment, and sufficient diversity of perspectives to ensure internal challenge, all actively contributing in line with clearly defined roles and responsibilities under an effective chair and an explicit code of conduct, and with active succession planning;</a:t>
            </a:r>
          </a:p>
          <a:p>
            <a:pPr marL="171450" lvl="0" indent="-171450" eaLnBrk="0" hangingPunct="0">
              <a:buFont typeface="Arial" panose="020B0604020202020204" pitchFamily="34" charset="0"/>
              <a:buChar char="•"/>
            </a:pPr>
            <a:r>
              <a:rPr lang="en-GB" dirty="0"/>
              <a:t>Clear governance structures with tightly defined remits, particularly in relation to functions delegated to committees or other bodies;</a:t>
            </a:r>
          </a:p>
          <a:p>
            <a:pPr marL="171450" lvl="0" indent="-171450" eaLnBrk="0" hangingPunct="0">
              <a:buFont typeface="Arial" panose="020B0604020202020204" pitchFamily="34" charset="0"/>
              <a:buChar char="•"/>
            </a:pPr>
            <a:r>
              <a:rPr lang="en-GB" dirty="0"/>
              <a:t>Clear separation between the strategic and operational in terms of the role of the board and its school leaders;</a:t>
            </a:r>
          </a:p>
          <a:p>
            <a:pPr marL="171450" lvl="0" indent="-171450" eaLnBrk="0" hangingPunct="0">
              <a:buFont typeface="Arial" panose="020B0604020202020204" pitchFamily="34" charset="0"/>
              <a:buChar char="•"/>
            </a:pPr>
            <a:r>
              <a:rPr lang="en-GB" dirty="0"/>
              <a:t>A positive relationship between the board and its school leaders enabling robust constructive challenge on the basis of a good understanding of objective data particularly on pupil progress, staff performance and finances;</a:t>
            </a:r>
          </a:p>
          <a:p>
            <a:pPr marL="171450" lvl="0" indent="-171450" eaLnBrk="0" hangingPunct="0">
              <a:buFont typeface="Arial" panose="020B0604020202020204" pitchFamily="34" charset="0"/>
              <a:buChar char="•"/>
            </a:pPr>
            <a:r>
              <a:rPr lang="en-GB" dirty="0"/>
              <a:t>The support and advice of an independent and professional clerk and, in the case of academies, company secretary;</a:t>
            </a:r>
          </a:p>
          <a:p>
            <a:pPr marL="171450" lvl="0" indent="-171450" eaLnBrk="0" hangingPunct="0">
              <a:buFont typeface="Arial" panose="020B0604020202020204" pitchFamily="34" charset="0"/>
              <a:buChar char="•"/>
            </a:pPr>
            <a:r>
              <a:rPr lang="en-GB" dirty="0"/>
              <a:t>Robust processes for financial and business planning and oversight and effective controls for compliance, propriety and value for money; and</a:t>
            </a:r>
          </a:p>
          <a:p>
            <a:pPr marL="171450" lvl="0" indent="-171450" eaLnBrk="0" hangingPunct="0">
              <a:buFont typeface="Arial" panose="020B0604020202020204" pitchFamily="34" charset="0"/>
              <a:buChar char="•"/>
            </a:pPr>
            <a:r>
              <a:rPr lang="en-GB" dirty="0"/>
              <a:t>Processes for regular self-evaluation, review and improvement including; skills audits, training and development plans, and independent external reviews as necessary</a:t>
            </a:r>
            <a:r>
              <a:rPr lang="en-GB" dirty="0" smtClean="0"/>
              <a:t>.</a:t>
            </a:r>
          </a:p>
          <a:p>
            <a:pPr marL="171450" lvl="0" indent="-171450" eaLnBrk="0" hangingPunct="0">
              <a:buFont typeface="Arial" panose="020B0604020202020204" pitchFamily="34" charset="0"/>
              <a:buChar char="•"/>
            </a:pPr>
            <a:endParaRPr lang="en-GB" dirty="0" smtClean="0"/>
          </a:p>
          <a:p>
            <a:pPr marL="171450" lvl="0" indent="-171450" eaLnBrk="0" hangingPunct="0">
              <a:buFont typeface="Arial" panose="020B0604020202020204" pitchFamily="34" charset="0"/>
              <a:buChar char="•"/>
            </a:pPr>
            <a:r>
              <a:rPr lang="en-GB" dirty="0" smtClean="0"/>
              <a:t>FOR </a:t>
            </a:r>
            <a:r>
              <a:rPr lang="en-GB" dirty="0" err="1" smtClean="0"/>
              <a:t>SBM</a:t>
            </a:r>
            <a:r>
              <a:rPr lang="en-GB" baseline="0" dirty="0" smtClean="0"/>
              <a:t> – how does HSAT do this</a:t>
            </a:r>
          </a:p>
          <a:p>
            <a:pPr marL="171450" lvl="0" indent="-171450" eaLnBrk="0" hangingPunct="0">
              <a:buFont typeface="Arial" panose="020B0604020202020204" pitchFamily="34" charset="0"/>
              <a:buChar char="•"/>
            </a:pPr>
            <a:r>
              <a:rPr lang="en-GB" baseline="0" dirty="0" smtClean="0"/>
              <a:t>Annual skills audit of directors – ensuring there is at least one director with financial expertise (for HSAT we have a few)</a:t>
            </a:r>
          </a:p>
          <a:p>
            <a:pPr marL="171450" lvl="0" indent="-171450" eaLnBrk="0" hangingPunct="0">
              <a:buFont typeface="Arial" panose="020B0604020202020204" pitchFamily="34" charset="0"/>
              <a:buChar char="•"/>
            </a:pPr>
            <a:r>
              <a:rPr lang="en-GB" baseline="0" dirty="0" smtClean="0"/>
              <a:t>As per governance structure slide, and terms of reference for the Board and each Committee, it is clear who does what and report to whom</a:t>
            </a:r>
          </a:p>
          <a:p>
            <a:pPr marL="171450" lvl="0" indent="-171450" eaLnBrk="0" hangingPunct="0">
              <a:buFont typeface="Arial" panose="020B0604020202020204" pitchFamily="34" charset="0"/>
              <a:buChar char="•"/>
            </a:pPr>
            <a:r>
              <a:rPr lang="en-GB" baseline="0" dirty="0" smtClean="0"/>
              <a:t>Again, the terms of reference details the lines of demarcation between the Board/Committees, CEO and Principals.  </a:t>
            </a:r>
          </a:p>
          <a:p>
            <a:pPr marL="171450" lvl="0" indent="-171450" eaLnBrk="0" hangingPunct="0">
              <a:buFont typeface="Arial" panose="020B0604020202020204" pitchFamily="34" charset="0"/>
              <a:buChar char="•"/>
            </a:pPr>
            <a:r>
              <a:rPr lang="en-GB" baseline="0" dirty="0" smtClean="0"/>
              <a:t>Through the Provision &amp; Achievement Committee (Standards) and allocation of a director to undertake SEF monitoring, there are opportunities for directors and key leaders to build a professional relationship</a:t>
            </a:r>
          </a:p>
          <a:p>
            <a:pPr marL="171450" lvl="0" indent="-171450" eaLnBrk="0" hangingPunct="0">
              <a:buFont typeface="Arial" panose="020B0604020202020204" pitchFamily="34" charset="0"/>
              <a:buChar char="•"/>
            </a:pPr>
            <a:r>
              <a:rPr lang="en-GB" baseline="0" dirty="0" smtClean="0"/>
              <a:t>Me</a:t>
            </a:r>
          </a:p>
          <a:p>
            <a:pPr marL="171450" lvl="0" indent="-171450" eaLnBrk="0" hangingPunct="0">
              <a:buFont typeface="Arial" panose="020B0604020202020204" pitchFamily="34" charset="0"/>
              <a:buChar char="•"/>
            </a:pPr>
            <a:r>
              <a:rPr lang="en-GB" baseline="0" dirty="0" smtClean="0"/>
              <a:t>Through the budget setting and monitoring process, updates re staffing/premises/</a:t>
            </a:r>
            <a:r>
              <a:rPr lang="en-GB" baseline="0" dirty="0" err="1" smtClean="0"/>
              <a:t>H&amp;S</a:t>
            </a:r>
            <a:r>
              <a:rPr lang="en-GB" baseline="0" dirty="0" smtClean="0"/>
              <a:t> and internal and external audits, directors are presented with information to ensure effective controls, property and </a:t>
            </a:r>
            <a:r>
              <a:rPr lang="en-GB" baseline="0" dirty="0" err="1" smtClean="0"/>
              <a:t>vfm</a:t>
            </a:r>
            <a:endParaRPr lang="en-GB" baseline="0" dirty="0" smtClean="0"/>
          </a:p>
          <a:p>
            <a:pPr marL="171450" lvl="0" indent="-171450" eaLnBrk="0" hangingPunct="0">
              <a:buFont typeface="Arial" panose="020B0604020202020204" pitchFamily="34" charset="0"/>
              <a:buChar char="•"/>
            </a:pPr>
            <a:r>
              <a:rPr lang="en-GB" baseline="0" dirty="0" smtClean="0"/>
              <a:t>External scrutiny through audit, educational professionals, improvement planning/KPIs, self evaluation continuing throughout the year</a:t>
            </a:r>
            <a:endParaRPr lang="en-GB" dirty="0"/>
          </a:p>
          <a:p>
            <a:endParaRPr lang="en-GB" dirty="0"/>
          </a:p>
        </p:txBody>
      </p:sp>
      <p:sp>
        <p:nvSpPr>
          <p:cNvPr id="4" name="Slide Number Placeholder 3"/>
          <p:cNvSpPr>
            <a:spLocks noGrp="1"/>
          </p:cNvSpPr>
          <p:nvPr>
            <p:ph type="sldNum" sz="quarter" idx="10"/>
          </p:nvPr>
        </p:nvSpPr>
        <p:spPr/>
        <p:txBody>
          <a:bodyPr/>
          <a:lstStyle/>
          <a:p>
            <a:fld id="{083366EB-8C08-474C-8D3D-53A59C1EF12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52977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15</a:t>
            </a:fld>
            <a:endParaRPr lang="en-US" dirty="0"/>
          </a:p>
        </p:txBody>
      </p:sp>
    </p:spTree>
    <p:extLst>
      <p:ext uri="{BB962C8B-B14F-4D97-AF65-F5344CB8AC3E}">
        <p14:creationId xmlns:p14="http://schemas.microsoft.com/office/powerpoint/2010/main" val="31917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3</a:t>
            </a:fld>
            <a:endParaRPr lang="en-US" dirty="0"/>
          </a:p>
        </p:txBody>
      </p:sp>
    </p:spTree>
    <p:extLst>
      <p:ext uri="{BB962C8B-B14F-4D97-AF65-F5344CB8AC3E}">
        <p14:creationId xmlns:p14="http://schemas.microsoft.com/office/powerpoint/2010/main" val="185206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4</a:t>
            </a:fld>
            <a:endParaRPr lang="en-US" dirty="0"/>
          </a:p>
        </p:txBody>
      </p:sp>
    </p:spTree>
    <p:extLst>
      <p:ext uri="{BB962C8B-B14F-4D97-AF65-F5344CB8AC3E}">
        <p14:creationId xmlns:p14="http://schemas.microsoft.com/office/powerpoint/2010/main" val="38899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5</a:t>
            </a:fld>
            <a:endParaRPr lang="en-US" dirty="0"/>
          </a:p>
        </p:txBody>
      </p:sp>
    </p:spTree>
    <p:extLst>
      <p:ext uri="{BB962C8B-B14F-4D97-AF65-F5344CB8AC3E}">
        <p14:creationId xmlns:p14="http://schemas.microsoft.com/office/powerpoint/2010/main" val="61637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6</a:t>
            </a:fld>
            <a:endParaRPr lang="en-US" dirty="0"/>
          </a:p>
        </p:txBody>
      </p:sp>
    </p:spTree>
    <p:extLst>
      <p:ext uri="{BB962C8B-B14F-4D97-AF65-F5344CB8AC3E}">
        <p14:creationId xmlns:p14="http://schemas.microsoft.com/office/powerpoint/2010/main" val="36928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7</a:t>
            </a:fld>
            <a:endParaRPr lang="en-US" dirty="0"/>
          </a:p>
        </p:txBody>
      </p:sp>
    </p:spTree>
    <p:extLst>
      <p:ext uri="{BB962C8B-B14F-4D97-AF65-F5344CB8AC3E}">
        <p14:creationId xmlns:p14="http://schemas.microsoft.com/office/powerpoint/2010/main" val="20929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8</a:t>
            </a:fld>
            <a:endParaRPr lang="en-US" dirty="0"/>
          </a:p>
        </p:txBody>
      </p:sp>
    </p:spTree>
    <p:extLst>
      <p:ext uri="{BB962C8B-B14F-4D97-AF65-F5344CB8AC3E}">
        <p14:creationId xmlns:p14="http://schemas.microsoft.com/office/powerpoint/2010/main" val="27404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EE0A2-C56F-9C4A-A866-9308C94161E9}" type="slidenum">
              <a:rPr lang="en-US" smtClean="0"/>
              <a:t>9</a:t>
            </a:fld>
            <a:endParaRPr lang="en-US" dirty="0"/>
          </a:p>
        </p:txBody>
      </p:sp>
    </p:spTree>
    <p:extLst>
      <p:ext uri="{BB962C8B-B14F-4D97-AF65-F5344CB8AC3E}">
        <p14:creationId xmlns:p14="http://schemas.microsoft.com/office/powerpoint/2010/main" val="57563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3366EB-8C08-474C-8D3D-53A59C1EF12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0550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CA59B350-DDFD-5B4F-BACD-E77930F464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a:xfrm>
            <a:off x="174812" y="6356350"/>
            <a:ext cx="3863788" cy="365125"/>
          </a:xfrm>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dirty="0"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ctr">
              <a:defRPr lang="en-US" b="0" cap="none" spc="0" baseline="0" dirty="0">
                <a:ln w="18415" cmpd="sng">
                  <a:solidFill>
                    <a:srgbClr val="FFFFFF"/>
                  </a:solidFill>
                  <a:prstDash val="solid"/>
                </a:ln>
                <a:solidFill>
                  <a:srgbClr val="CA002E"/>
                </a:solidFill>
                <a:effectLst>
                  <a:outerShdw blurRad="63500" dir="3600000" algn="tl" rotWithShape="0">
                    <a:srgbClr val="000000">
                      <a:alpha val="70000"/>
                    </a:srgbClr>
                  </a:outerShdw>
                </a:effectLst>
              </a:defRPr>
            </a:lvl1pPr>
          </a:lstStyle>
          <a:p>
            <a:r>
              <a:rPr kumimoji="0" lang="en-GB" dirty="0" smtClean="0"/>
              <a:t>Click to edit Master title style</a:t>
            </a:r>
            <a:endParaRPr kumimoji="0" lang="en-US" dirty="0"/>
          </a:p>
        </p:txBody>
      </p:sp>
      <p:sp>
        <p:nvSpPr>
          <p:cNvPr id="12" name="Date Placeholder 3"/>
          <p:cNvSpPr>
            <a:spLocks noGrp="1"/>
          </p:cNvSpPr>
          <p:nvPr>
            <p:ph type="dt" sz="half" idx="10"/>
          </p:nvPr>
        </p:nvSpPr>
        <p:spPr>
          <a:xfrm>
            <a:off x="429064" y="5866634"/>
            <a:ext cx="2133600" cy="365125"/>
          </a:xfrm>
          <a:prstGeom prst="rect">
            <a:avLst/>
          </a:prstGeom>
        </p:spPr>
        <p:txBody>
          <a:bodyPr/>
          <a:lstStyle/>
          <a:p>
            <a:r>
              <a:rPr lang="en-US" dirty="0" smtClean="0"/>
              <a:t>01/10/2012</a:t>
            </a:r>
            <a:endParaRPr lang="en-US" dirty="0"/>
          </a:p>
        </p:txBody>
      </p:sp>
    </p:spTree>
    <p:extLst>
      <p:ext uri="{BB962C8B-B14F-4D97-AF65-F5344CB8AC3E}">
        <p14:creationId xmlns:p14="http://schemas.microsoft.com/office/powerpoint/2010/main" val="82016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144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415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0548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4478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8316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07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6122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7852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501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a:xfrm>
            <a:off x="3213847" y="6356350"/>
            <a:ext cx="4734112" cy="365125"/>
          </a:xfr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dirty="0"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6216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1771A-9F87-467F-AF4F-47A8A546C3DD}" type="datetimeFigureOut">
              <a:rPr lang="en-GB" smtClean="0">
                <a:solidFill>
                  <a:prstClr val="black">
                    <a:tint val="75000"/>
                  </a:prstClr>
                </a:solidFill>
              </a:rPr>
              <a:pPr/>
              <a:t>29/06/2016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F80126-19EB-437C-A98C-CDAE5ADFA9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571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6/29/2016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077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CA59B350-DDFD-5B4F-BACD-E77930F46409}" type="slidenum">
              <a:rPr lang="en-US" smtClean="0"/>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dirty="0"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65F55ED-635C-564C-B760-69F2ED3C6BC8}" type="datetimeFigureOut">
              <a:rPr lang="en-US" smtClean="0"/>
              <a:t>6/29/2016</a:t>
            </a:fld>
            <a:endParaRPr lang="en-US" dirty="0"/>
          </a:p>
        </p:txBody>
      </p:sp>
      <p:sp>
        <p:nvSpPr>
          <p:cNvPr id="5" name="Footer Placeholder 4"/>
          <p:cNvSpPr>
            <a:spLocks noGrp="1"/>
          </p:cNvSpPr>
          <p:nvPr>
            <p:ph type="ftr" sz="quarter" idx="11"/>
          </p:nvPr>
        </p:nvSpPr>
        <p:spPr>
          <a:xfrm>
            <a:off x="174812" y="6356350"/>
            <a:ext cx="5311588" cy="365125"/>
          </a:xfrm>
        </p:spPr>
        <p:txBody>
          <a:bodyPr/>
          <a:lstStyle/>
          <a:p>
            <a:endParaRPr lang="en-US" dirty="0"/>
          </a:p>
        </p:txBody>
      </p:sp>
      <p:sp>
        <p:nvSpPr>
          <p:cNvPr id="6" name="Slide Number Placeholder 5"/>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CA59B350-DDFD-5B4F-BACD-E77930F46409}" type="slidenum">
              <a:rPr lang="en-US" smtClean="0"/>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dirty="0"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9B350-DDFD-5B4F-BACD-E77930F4640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65F55ED-635C-564C-B760-69F2ED3C6BC8}"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9B350-DDFD-5B4F-BACD-E77930F46409}" type="slidenum">
              <a:rPr lang="en-US" smtClean="0"/>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65F55ED-635C-564C-B760-69F2ED3C6BC8}" type="datetimeFigureOut">
              <a:rPr lang="en-US" smtClean="0"/>
              <a:t>6/29/2016</a:t>
            </a:fld>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CA59B350-DDFD-5B4F-BACD-E77930F4640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811771A-9F87-467F-AF4F-47A8A546C3DD}" type="datetimeFigureOut">
              <a:rPr lang="en-GB" smtClean="0">
                <a:solidFill>
                  <a:prstClr val="black">
                    <a:tint val="75000"/>
                  </a:prstClr>
                </a:solidFill>
              </a:rPr>
              <a:pPr defTabSz="914400"/>
              <a:t>29/06/2016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4F80126-19EB-437C-A98C-CDAE5ADFA970}"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515106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notesSlide" Target="../notesSlides/notesSlide10.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slideLayout" Target="../slideLayouts/slideLayout32.xml"/><Relationship Id="rId16" Type="http://schemas.openxmlformats.org/officeDocument/2006/relationships/diagramQuickStyle" Target="../diagrams/quickStyle5.xml"/><Relationship Id="rId1" Type="http://schemas.openxmlformats.org/officeDocument/2006/relationships/tags" Target="../tags/tag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19" Type="http://schemas.openxmlformats.org/officeDocument/2006/relationships/image" Target="../media/image3.jpe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15-02-03 at 09.16.31 copy.png"/>
          <p:cNvPicPr>
            <a:picLocks noChangeAspect="1"/>
          </p:cNvPicPr>
          <p:nvPr/>
        </p:nvPicPr>
        <p:blipFill rotWithShape="1">
          <a:blip r:embed="rId2">
            <a:extLst>
              <a:ext uri="{28A0092B-C50C-407E-A947-70E740481C1C}">
                <a14:useLocalDpi xmlns:a14="http://schemas.microsoft.com/office/drawing/2010/main" val="0"/>
              </a:ext>
            </a:extLst>
          </a:blip>
          <a:srcRect l="28889" t="20987" r="35222" b="52741"/>
          <a:stretch/>
        </p:blipFill>
        <p:spPr>
          <a:xfrm>
            <a:off x="0" y="0"/>
            <a:ext cx="9154160" cy="6858000"/>
          </a:xfrm>
          <a:prstGeom prst="rect">
            <a:avLst/>
          </a:prstGeom>
        </p:spPr>
      </p:pic>
      <p:sp>
        <p:nvSpPr>
          <p:cNvPr id="20" name="TextBox 19"/>
          <p:cNvSpPr txBox="1"/>
          <p:nvPr/>
        </p:nvSpPr>
        <p:spPr>
          <a:xfrm>
            <a:off x="0" y="0"/>
            <a:ext cx="9154160" cy="523220"/>
          </a:xfrm>
          <a:prstGeom prst="rect">
            <a:avLst/>
          </a:prstGeom>
          <a:solidFill>
            <a:schemeClr val="tx1"/>
          </a:solidFill>
        </p:spPr>
        <p:txBody>
          <a:bodyPr wrap="square" rtlCol="0">
            <a:spAutoFit/>
          </a:bodyPr>
          <a:lstStyle/>
          <a:p>
            <a:r>
              <a:rPr lang="en-US" sz="2800" dirty="0" smtClean="0">
                <a:solidFill>
                  <a:schemeClr val="bg1"/>
                </a:solidFill>
                <a:latin typeface="Times New Roman"/>
                <a:cs typeface="Times New Roman"/>
              </a:rPr>
              <a:t>Avec Partnership Ltd.</a:t>
            </a:r>
            <a:endParaRPr lang="en-US" sz="2800" dirty="0">
              <a:latin typeface="Times New Roman"/>
              <a:cs typeface="Times New Roman"/>
            </a:endParaRPr>
          </a:p>
        </p:txBody>
      </p:sp>
      <p:sp>
        <p:nvSpPr>
          <p:cNvPr id="21" name="Text Box 9"/>
          <p:cNvSpPr txBox="1">
            <a:spLocks noChangeArrowheads="1"/>
          </p:cNvSpPr>
          <p:nvPr/>
        </p:nvSpPr>
        <p:spPr bwMode="auto">
          <a:xfrm>
            <a:off x="3940860" y="670560"/>
            <a:ext cx="4756100" cy="30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smtClean="0">
              <a:ln>
                <a:noFill/>
              </a:ln>
              <a:solidFill>
                <a:schemeClr val="bg1"/>
              </a:solidFill>
              <a:effectLst/>
            </a:endParaRPr>
          </a:p>
          <a:p>
            <a:pPr algn="ctr"/>
            <a:r>
              <a:rPr lang="en-GB" sz="3200" b="1" dirty="0">
                <a:solidFill>
                  <a:schemeClr val="bg1"/>
                </a:solidFill>
              </a:rPr>
              <a:t>SCHOOLS NorthEast School Business </a:t>
            </a:r>
            <a:r>
              <a:rPr lang="en-GB" sz="3200" b="1" dirty="0" smtClean="0">
                <a:solidFill>
                  <a:schemeClr val="bg1"/>
                </a:solidFill>
              </a:rPr>
              <a:t>Management </a:t>
            </a:r>
            <a:r>
              <a:rPr lang="en-GB" sz="3200" b="1" dirty="0">
                <a:solidFill>
                  <a:schemeClr val="bg1"/>
                </a:solidFill>
              </a:rPr>
              <a:t>Conference 2016</a:t>
            </a:r>
            <a:endParaRPr lang="en-US" sz="3200" dirty="0">
              <a:solidFill>
                <a:schemeClr val="bg1"/>
              </a:solidFill>
            </a:endParaRPr>
          </a:p>
          <a:p>
            <a:pPr algn="ctr"/>
            <a:endParaRPr lang="en-US" sz="3200" baseline="0"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dirty="0" smtClean="0">
              <a:ln>
                <a:noFill/>
              </a:ln>
              <a:solidFill>
                <a:schemeClr val="bg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aseline="0"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smtClean="0">
              <a:ln>
                <a:noFill/>
              </a:ln>
              <a:solidFill>
                <a:schemeClr val="bg1"/>
              </a:solidFill>
              <a:effectLst/>
            </a:endParaRPr>
          </a:p>
        </p:txBody>
      </p:sp>
      <p:sp>
        <p:nvSpPr>
          <p:cNvPr id="29" name="TextBox 28"/>
          <p:cNvSpPr txBox="1"/>
          <p:nvPr/>
        </p:nvSpPr>
        <p:spPr>
          <a:xfrm>
            <a:off x="3322320" y="2932383"/>
            <a:ext cx="5720080" cy="2062103"/>
          </a:xfrm>
          <a:prstGeom prst="rect">
            <a:avLst/>
          </a:prstGeom>
          <a:noFill/>
        </p:spPr>
        <p:txBody>
          <a:bodyPr wrap="square" rtlCol="0">
            <a:spAutoFit/>
          </a:bodyPr>
          <a:lstStyle/>
          <a:p>
            <a:pPr algn="ctr"/>
            <a:endParaRPr lang="en-GB" sz="3200" b="1" dirty="0" smtClean="0">
              <a:solidFill>
                <a:schemeClr val="bg1"/>
              </a:solidFill>
              <a:ea typeface="Arial" charset="0"/>
              <a:cs typeface="Arial" charset="0"/>
            </a:endParaRPr>
          </a:p>
          <a:p>
            <a:pPr algn="ctr"/>
            <a:r>
              <a:rPr lang="en-GB" sz="3200" i="1" dirty="0" smtClean="0">
                <a:solidFill>
                  <a:schemeClr val="bg1"/>
                </a:solidFill>
                <a:ea typeface="Arial" charset="0"/>
                <a:cs typeface="Arial" charset="0"/>
              </a:rPr>
              <a:t>Good </a:t>
            </a:r>
            <a:r>
              <a:rPr lang="en-GB" sz="3200" i="1" dirty="0">
                <a:solidFill>
                  <a:schemeClr val="bg1"/>
                </a:solidFill>
                <a:ea typeface="Arial" charset="0"/>
                <a:cs typeface="Arial" charset="0"/>
              </a:rPr>
              <a:t>governance: organising the work of the governing body</a:t>
            </a:r>
            <a:endParaRPr lang="en-US" sz="4000" i="1" dirty="0">
              <a:solidFill>
                <a:schemeClr val="bg1"/>
              </a:solidFill>
              <a:ea typeface="Arial" charset="0"/>
              <a:cs typeface="Arial" charset="0"/>
            </a:endParaRPr>
          </a:p>
        </p:txBody>
      </p:sp>
      <p:grpSp>
        <p:nvGrpSpPr>
          <p:cNvPr id="12" name="Group 11"/>
          <p:cNvGrpSpPr/>
          <p:nvPr/>
        </p:nvGrpSpPr>
        <p:grpSpPr>
          <a:xfrm rot="20920352">
            <a:off x="514047" y="2833312"/>
            <a:ext cx="2087896" cy="1594515"/>
            <a:chOff x="1158240" y="3687002"/>
            <a:chExt cx="3037840" cy="2358198"/>
          </a:xfrm>
        </p:grpSpPr>
        <p:sp>
          <p:nvSpPr>
            <p:cNvPr id="13" name="TextBox 12"/>
            <p:cNvSpPr txBox="1"/>
            <p:nvPr/>
          </p:nvSpPr>
          <p:spPr>
            <a:xfrm>
              <a:off x="1158240" y="3687002"/>
              <a:ext cx="3037840" cy="2358198"/>
            </a:xfrm>
            <a:prstGeom prst="rect">
              <a:avLst/>
            </a:prstGeom>
            <a:solidFill>
              <a:schemeClr val="bg1"/>
            </a:solidFill>
          </p:spPr>
          <p:txBody>
            <a:bodyPr wrap="square" rtlCol="0">
              <a:spAutoFit/>
            </a:bodyPr>
            <a:lstStyle/>
            <a:p>
              <a:endParaRPr lang="en-US" dirty="0"/>
            </a:p>
          </p:txBody>
        </p:sp>
        <p:pic>
          <p:nvPicPr>
            <p:cNvPr id="14" name="Picture 13" descr="Avec 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3783330"/>
              <a:ext cx="2386911" cy="2083122"/>
            </a:xfrm>
            <a:prstGeom prst="rect">
              <a:avLst/>
            </a:prstGeom>
          </p:spPr>
        </p:pic>
      </p:grpSp>
      <p:sp>
        <p:nvSpPr>
          <p:cNvPr id="4" name="TextBox 3"/>
          <p:cNvSpPr txBox="1"/>
          <p:nvPr/>
        </p:nvSpPr>
        <p:spPr>
          <a:xfrm>
            <a:off x="3322320" y="5035382"/>
            <a:ext cx="4634056" cy="923330"/>
          </a:xfrm>
          <a:prstGeom prst="rect">
            <a:avLst/>
          </a:prstGeom>
          <a:noFill/>
        </p:spPr>
        <p:txBody>
          <a:bodyPr wrap="square" rtlCol="0">
            <a:spAutoFit/>
          </a:bodyPr>
          <a:lstStyle/>
          <a:p>
            <a:r>
              <a:rPr lang="en-GB" dirty="0">
                <a:solidFill>
                  <a:schemeClr val="bg1"/>
                </a:solidFill>
              </a:rPr>
              <a:t>David Walker, Avec Partnership Ltd &amp; Allie Dobson, Horizons Specialist Academy Trust</a:t>
            </a:r>
            <a:r>
              <a:rPr lang="en-US" dirty="0">
                <a:solidFill>
                  <a:schemeClr val="bg1"/>
                </a:solidFill>
              </a:rPr>
              <a:t> </a:t>
            </a:r>
          </a:p>
        </p:txBody>
      </p:sp>
      <p:pic>
        <p:nvPicPr>
          <p:cNvPr id="17" name="Picture 16"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rot="745748">
            <a:off x="372177" y="1186136"/>
            <a:ext cx="2445831" cy="1022655"/>
          </a:xfrm>
          <a:prstGeom prst="rect">
            <a:avLst/>
          </a:prstGeom>
          <a:noFill/>
          <a:ln>
            <a:noFill/>
          </a:ln>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922655" y="5067086"/>
            <a:ext cx="2399665" cy="840105"/>
          </a:xfrm>
          <a:prstGeom prst="rect">
            <a:avLst/>
          </a:prstGeom>
          <a:noFill/>
          <a:ln>
            <a:noFill/>
          </a:ln>
        </p:spPr>
      </p:pic>
    </p:spTree>
    <p:extLst>
      <p:ext uri="{BB962C8B-B14F-4D97-AF65-F5344CB8AC3E}">
        <p14:creationId xmlns:p14="http://schemas.microsoft.com/office/powerpoint/2010/main" val="2126740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graphicFrame>
        <p:nvGraphicFramePr>
          <p:cNvPr id="5" name="Diagram 4"/>
          <p:cNvGraphicFramePr/>
          <p:nvPr>
            <p:extLst>
              <p:ext uri="{D42A27DB-BD31-4B8C-83A1-F6EECF244321}">
                <p14:modId xmlns:p14="http://schemas.microsoft.com/office/powerpoint/2010/main" val="1018464597"/>
              </p:ext>
            </p:extLst>
          </p:nvPr>
        </p:nvGraphicFramePr>
        <p:xfrm>
          <a:off x="1108606" y="25957"/>
          <a:ext cx="70567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516336" y="1340768"/>
            <a:ext cx="4096378" cy="923330"/>
          </a:xfrm>
          <a:prstGeom prst="rect">
            <a:avLst/>
          </a:prstGeom>
          <a:noFill/>
        </p:spPr>
        <p:txBody>
          <a:bodyPr wrap="none" lIns="91440" tIns="45720" rIns="91440" bIns="45720">
            <a:prstTxWarp prst="textArchUp">
              <a:avLst/>
            </a:prstTxWarp>
            <a:spAutoFit/>
          </a:bodyPr>
          <a:lstStyle/>
          <a:p>
            <a:pPr algn="ctr" defTabSz="914400"/>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Strategic Plan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8" name="Rectangle 7"/>
          <p:cNvSpPr/>
          <p:nvPr/>
        </p:nvSpPr>
        <p:spPr>
          <a:xfrm>
            <a:off x="355312" y="5373216"/>
            <a:ext cx="8788688" cy="923330"/>
          </a:xfrm>
          <a:prstGeom prst="rect">
            <a:avLst/>
          </a:prstGeom>
          <a:noFill/>
        </p:spPr>
        <p:txBody>
          <a:bodyPr wrap="none" lIns="91440" tIns="45720" rIns="91440" bIns="45720">
            <a:prstTxWarp prst="textArchDown">
              <a:avLst/>
            </a:prstTxWarp>
            <a:spAutoFit/>
          </a:bodyPr>
          <a:lstStyle/>
          <a:p>
            <a:pPr algn="ctr" defTabSz="914400"/>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Individual Improvement Plans</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9" name="Text Box 2"/>
          <p:cNvSpPr txBox="1">
            <a:spLocks noChangeArrowheads="1"/>
          </p:cNvSpPr>
          <p:nvPr/>
        </p:nvSpPr>
        <p:spPr bwMode="auto">
          <a:xfrm>
            <a:off x="223986" y="260648"/>
            <a:ext cx="2292350" cy="73596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defTabSz="914400">
              <a:lnSpc>
                <a:spcPct val="115000"/>
              </a:lnSpc>
              <a:spcAft>
                <a:spcPts val="1000"/>
              </a:spcAft>
            </a:pPr>
            <a:endParaRPr lang="en-GB" sz="1100">
              <a:solidFill>
                <a:prstClr val="black"/>
              </a:solidFill>
              <a:ea typeface="Calibri"/>
              <a:cs typeface="Times New Roman"/>
            </a:endParaRPr>
          </a:p>
        </p:txBody>
      </p:sp>
      <p:pic>
        <p:nvPicPr>
          <p:cNvPr id="10" name="Picture 9" descr="cid:8C2BCF2D-C672-4388-B0C6-48028872EE0F@lan"/>
          <p:cNvPicPr/>
          <p:nvPr/>
        </p:nvPicPr>
        <p:blipFill>
          <a:blip r:embed="rId8">
            <a:extLst>
              <a:ext uri="{28A0092B-C50C-407E-A947-70E740481C1C}">
                <a14:useLocalDpi xmlns:a14="http://schemas.microsoft.com/office/drawing/2010/main" val="0"/>
              </a:ext>
            </a:extLst>
          </a:blip>
          <a:srcRect/>
          <a:stretch>
            <a:fillRect/>
          </a:stretch>
        </p:blipFill>
        <p:spPr bwMode="auto">
          <a:xfrm>
            <a:off x="198640" y="258021"/>
            <a:ext cx="1906270" cy="483235"/>
          </a:xfrm>
          <a:prstGeom prst="rect">
            <a:avLst/>
          </a:prstGeom>
          <a:noFill/>
          <a:ln>
            <a:noFill/>
          </a:ln>
        </p:spPr>
      </p:pic>
      <p:graphicFrame>
        <p:nvGraphicFramePr>
          <p:cNvPr id="11" name="Diagram 10"/>
          <p:cNvGraphicFramePr/>
          <p:nvPr>
            <p:extLst>
              <p:ext uri="{D42A27DB-BD31-4B8C-83A1-F6EECF244321}">
                <p14:modId xmlns:p14="http://schemas.microsoft.com/office/powerpoint/2010/main" val="2901675544"/>
              </p:ext>
            </p:extLst>
          </p:nvPr>
        </p:nvGraphicFramePr>
        <p:xfrm>
          <a:off x="1588998" y="-675456"/>
          <a:ext cx="6096000" cy="99982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27725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p:cNvGraphicFramePr/>
          <p:nvPr>
            <p:extLst>
              <p:ext uri="{D42A27DB-BD31-4B8C-83A1-F6EECF244321}">
                <p14:modId xmlns:p14="http://schemas.microsoft.com/office/powerpoint/2010/main" val="41544532"/>
              </p:ext>
            </p:extLst>
          </p:nvPr>
        </p:nvGraphicFramePr>
        <p:xfrm>
          <a:off x="148907" y="1584325"/>
          <a:ext cx="8846185" cy="368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2" name="Group 31"/>
          <p:cNvGrpSpPr/>
          <p:nvPr/>
        </p:nvGrpSpPr>
        <p:grpSpPr>
          <a:xfrm>
            <a:off x="3678966" y="1447800"/>
            <a:ext cx="1786067" cy="893033"/>
            <a:chOff x="4" y="101"/>
            <a:chExt cx="1786067" cy="893033"/>
          </a:xfrm>
        </p:grpSpPr>
        <p:sp>
          <p:nvSpPr>
            <p:cNvPr id="33" name="Rectangle 32"/>
            <p:cNvSpPr/>
            <p:nvPr/>
          </p:nvSpPr>
          <p:spPr>
            <a:xfrm>
              <a:off x="4" y="101"/>
              <a:ext cx="1786067" cy="893033"/>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ectangle 33"/>
            <p:cNvSpPr/>
            <p:nvPr/>
          </p:nvSpPr>
          <p:spPr>
            <a:xfrm>
              <a:off x="4" y="101"/>
              <a:ext cx="1786067" cy="893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endParaRPr lang="en-GB" sz="2000" dirty="0">
                <a:solidFill>
                  <a:prstClr val="white"/>
                </a:solidFill>
                <a:latin typeface="Arial" panose="020B0604020202020204" pitchFamily="34" charset="0"/>
                <a:cs typeface="Arial" panose="020B0604020202020204" pitchFamily="34" charset="0"/>
              </a:endParaRPr>
            </a:p>
            <a:p>
              <a:pPr algn="ctr" defTabSz="889000">
                <a:lnSpc>
                  <a:spcPct val="90000"/>
                </a:lnSpc>
                <a:spcBef>
                  <a:spcPct val="0"/>
                </a:spcBef>
                <a:spcAft>
                  <a:spcPct val="35000"/>
                </a:spcAft>
              </a:pPr>
              <a:r>
                <a:rPr lang="en-GB" sz="1400" dirty="0">
                  <a:solidFill>
                    <a:prstClr val="white"/>
                  </a:solidFill>
                  <a:latin typeface="Arial" panose="020B0604020202020204" pitchFamily="34" charset="0"/>
                  <a:cs typeface="Arial" panose="020B0604020202020204" pitchFamily="34" charset="0"/>
                </a:rPr>
                <a:t>Members</a:t>
              </a:r>
            </a:p>
            <a:p>
              <a:pPr algn="ctr" defTabSz="889000">
                <a:lnSpc>
                  <a:spcPct val="90000"/>
                </a:lnSpc>
                <a:spcBef>
                  <a:spcPct val="0"/>
                </a:spcBef>
                <a:spcAft>
                  <a:spcPct val="35000"/>
                </a:spcAft>
              </a:pPr>
              <a:endParaRPr lang="en-GB" sz="2000" dirty="0">
                <a:solidFill>
                  <a:prstClr val="white"/>
                </a:solidFill>
              </a:endParaRPr>
            </a:p>
          </p:txBody>
        </p:sp>
      </p:grpSp>
      <p:graphicFrame>
        <p:nvGraphicFramePr>
          <p:cNvPr id="35" name="Diagram 34"/>
          <p:cNvGraphicFramePr/>
          <p:nvPr>
            <p:extLst>
              <p:ext uri="{D42A27DB-BD31-4B8C-83A1-F6EECF244321}">
                <p14:modId xmlns:p14="http://schemas.microsoft.com/office/powerpoint/2010/main" val="792574901"/>
              </p:ext>
            </p:extLst>
          </p:nvPr>
        </p:nvGraphicFramePr>
        <p:xfrm>
          <a:off x="2495548" y="5058801"/>
          <a:ext cx="2105025" cy="8928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6" name="Diagram 35"/>
          <p:cNvGraphicFramePr/>
          <p:nvPr>
            <p:extLst>
              <p:ext uri="{D42A27DB-BD31-4B8C-83A1-F6EECF244321}">
                <p14:modId xmlns:p14="http://schemas.microsoft.com/office/powerpoint/2010/main" val="98601240"/>
              </p:ext>
            </p:extLst>
          </p:nvPr>
        </p:nvGraphicFramePr>
        <p:xfrm>
          <a:off x="4648200" y="5028377"/>
          <a:ext cx="2105025" cy="8928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37" name="Straight Connector 36"/>
          <p:cNvCxnSpPr/>
          <p:nvPr/>
        </p:nvCxnSpPr>
        <p:spPr>
          <a:xfrm>
            <a:off x="898841" y="4743827"/>
            <a:ext cx="7346315"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92306" y="4371717"/>
            <a:ext cx="0" cy="37211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737801" y="4371717"/>
            <a:ext cx="0" cy="37211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385241" y="4371717"/>
            <a:ext cx="0" cy="37211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45156" y="4371717"/>
            <a:ext cx="635" cy="38227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98841" y="4371717"/>
            <a:ext cx="0" cy="38227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548061" y="4756527"/>
            <a:ext cx="0" cy="26543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444171" y="4738112"/>
            <a:ext cx="0" cy="26543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071868" y="2895600"/>
            <a:ext cx="626745"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8" name="Picture 17" descr="cid:8C2BCF2D-C672-4388-B0C6-48028872EE0F@lan"/>
          <p:cNvPicPr/>
          <p:nvPr/>
        </p:nvPicPr>
        <p:blipFill>
          <a:blip r:embed="rId19">
            <a:extLst>
              <a:ext uri="{28A0092B-C50C-407E-A947-70E740481C1C}">
                <a14:useLocalDpi xmlns:a14="http://schemas.microsoft.com/office/drawing/2010/main" val="0"/>
              </a:ext>
            </a:extLst>
          </a:blip>
          <a:srcRect/>
          <a:stretch>
            <a:fillRect/>
          </a:stretch>
        </p:blipFill>
        <p:spPr bwMode="auto">
          <a:xfrm>
            <a:off x="198640" y="258021"/>
            <a:ext cx="1906270" cy="483235"/>
          </a:xfrm>
          <a:prstGeom prst="rect">
            <a:avLst/>
          </a:prstGeom>
          <a:noFill/>
          <a:ln>
            <a:noFill/>
          </a:ln>
        </p:spPr>
      </p:pic>
      <p:sp>
        <p:nvSpPr>
          <p:cNvPr id="19"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err="1" smtClean="0">
                <a:solidFill>
                  <a:prstClr val="black"/>
                </a:solidFill>
              </a:rPr>
              <a:t>SBM</a:t>
            </a:r>
            <a:r>
              <a:rPr lang="en-GB" dirty="0" smtClean="0">
                <a:solidFill>
                  <a:prstClr val="black"/>
                </a:solidFill>
              </a:rPr>
              <a:t> </a:t>
            </a:r>
            <a:r>
              <a:rPr lang="en-GB" dirty="0" smtClean="0">
                <a:solidFill>
                  <a:prstClr val="black"/>
                </a:solidFill>
                <a:sym typeface="Wingdings 3"/>
              </a:rPr>
              <a:t></a:t>
            </a:r>
            <a:r>
              <a:rPr lang="en-GB" dirty="0" smtClean="0">
                <a:solidFill>
                  <a:prstClr val="black"/>
                </a:solidFill>
              </a:rPr>
              <a:t>Governance	</a:t>
            </a:r>
            <a:endParaRPr lang="en-GB" dirty="0">
              <a:solidFill>
                <a:prstClr val="black"/>
              </a:solidFill>
            </a:endParaRPr>
          </a:p>
        </p:txBody>
      </p:sp>
    </p:spTree>
    <p:custDataLst>
      <p:tags r:id="rId1"/>
    </p:custDataLst>
    <p:extLst>
      <p:ext uri="{BB962C8B-B14F-4D97-AF65-F5344CB8AC3E}">
        <p14:creationId xmlns:p14="http://schemas.microsoft.com/office/powerpoint/2010/main" val="37630613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d:8C2BCF2D-C672-4388-B0C6-48028872EE0F@lan"/>
          <p:cNvPicPr/>
          <p:nvPr/>
        </p:nvPicPr>
        <p:blipFill>
          <a:blip r:embed="rId3">
            <a:extLst>
              <a:ext uri="{28A0092B-C50C-407E-A947-70E740481C1C}">
                <a14:useLocalDpi xmlns:a14="http://schemas.microsoft.com/office/drawing/2010/main" val="0"/>
              </a:ext>
            </a:extLst>
          </a:blip>
          <a:srcRect/>
          <a:stretch>
            <a:fillRect/>
          </a:stretch>
        </p:blipFill>
        <p:spPr bwMode="auto">
          <a:xfrm>
            <a:off x="198640" y="258021"/>
            <a:ext cx="1906270" cy="483235"/>
          </a:xfrm>
          <a:prstGeom prst="rect">
            <a:avLst/>
          </a:prstGeom>
          <a:noFill/>
          <a:ln>
            <a:noFill/>
          </a:ln>
        </p:spPr>
      </p:pic>
      <p:sp>
        <p:nvSpPr>
          <p:cNvPr id="4" name="Title 3"/>
          <p:cNvSpPr>
            <a:spLocks noGrp="1"/>
          </p:cNvSpPr>
          <p:nvPr>
            <p:ph type="title"/>
          </p:nvPr>
        </p:nvSpPr>
        <p:spPr>
          <a:xfrm>
            <a:off x="395536" y="404664"/>
            <a:ext cx="8229600" cy="1143000"/>
          </a:xfrm>
        </p:spPr>
        <p:txBody>
          <a:bodyPr>
            <a:normAutofit/>
          </a:bodyPr>
          <a:lstStyle/>
          <a:p>
            <a:r>
              <a:rPr lang="en-GB" sz="3200" dirty="0" err="1" smtClean="0"/>
              <a:t>SBM</a:t>
            </a:r>
            <a:r>
              <a:rPr lang="en-GB" sz="3200" dirty="0" smtClean="0"/>
              <a:t> – supporting effective governance</a:t>
            </a:r>
            <a:endParaRPr lang="en-GB" sz="3200" dirty="0"/>
          </a:p>
        </p:txBody>
      </p:sp>
      <p:sp>
        <p:nvSpPr>
          <p:cNvPr id="5" name="Content Placeholder 4"/>
          <p:cNvSpPr>
            <a:spLocks noGrp="1"/>
          </p:cNvSpPr>
          <p:nvPr>
            <p:ph idx="1"/>
          </p:nvPr>
        </p:nvSpPr>
        <p:spPr>
          <a:xfrm>
            <a:off x="457200" y="1268760"/>
            <a:ext cx="8229600" cy="5112568"/>
          </a:xfrm>
        </p:spPr>
        <p:txBody>
          <a:bodyPr>
            <a:normAutofit fontScale="92500" lnSpcReduction="20000"/>
          </a:bodyPr>
          <a:lstStyle/>
          <a:p>
            <a:r>
              <a:rPr lang="en-GB" sz="1400" dirty="0" smtClean="0"/>
              <a:t>Work with Clerk to ensure meeting dates set around key points in the year, ie budget setting, pay review, annual accounts</a:t>
            </a:r>
          </a:p>
          <a:p>
            <a:r>
              <a:rPr lang="en-GB" sz="1400" dirty="0" smtClean="0"/>
              <a:t>Timely preparation of budget monitoring reports</a:t>
            </a:r>
          </a:p>
          <a:p>
            <a:r>
              <a:rPr lang="en-GB" sz="1400" dirty="0" smtClean="0"/>
              <a:t>Circulate – not table!</a:t>
            </a:r>
          </a:p>
          <a:p>
            <a:r>
              <a:rPr lang="en-GB" sz="1400" dirty="0" smtClean="0"/>
              <a:t>Updates for CEO / Board</a:t>
            </a:r>
          </a:p>
          <a:p>
            <a:r>
              <a:rPr lang="en-GB" sz="1400" dirty="0" smtClean="0"/>
              <a:t>Initial discussions with trade unions re staffing, policies </a:t>
            </a:r>
            <a:r>
              <a:rPr lang="en-GB" sz="1400" dirty="0" err="1" smtClean="0"/>
              <a:t>etc</a:t>
            </a:r>
            <a:endParaRPr lang="en-GB" sz="1400" dirty="0" smtClean="0"/>
          </a:p>
          <a:p>
            <a:r>
              <a:rPr lang="en-GB" sz="1400" dirty="0" smtClean="0"/>
              <a:t>Support </a:t>
            </a:r>
            <a:r>
              <a:rPr lang="en-GB" sz="1400" dirty="0" err="1" smtClean="0"/>
              <a:t>FGP</a:t>
            </a:r>
            <a:r>
              <a:rPr lang="en-GB" sz="1400" dirty="0" smtClean="0"/>
              <a:t> reviewing/planning staffing with due regard to pay policy</a:t>
            </a:r>
          </a:p>
          <a:p>
            <a:r>
              <a:rPr lang="en-GB" sz="1400" dirty="0" smtClean="0"/>
              <a:t>Ensure </a:t>
            </a:r>
            <a:r>
              <a:rPr lang="en-GB" sz="1400" dirty="0" err="1" smtClean="0"/>
              <a:t>FGP</a:t>
            </a:r>
            <a:r>
              <a:rPr lang="en-GB" sz="1400" dirty="0" smtClean="0"/>
              <a:t> fulfil requirements in Academies Financial Handbook</a:t>
            </a:r>
          </a:p>
          <a:p>
            <a:r>
              <a:rPr lang="en-GB" sz="1400" dirty="0" smtClean="0"/>
              <a:t>Advise on planning/allocation of premises budget</a:t>
            </a:r>
          </a:p>
          <a:p>
            <a:r>
              <a:rPr lang="en-GB" sz="1400" dirty="0" smtClean="0"/>
              <a:t>Timely budget monitoring reports / consistent format</a:t>
            </a:r>
          </a:p>
          <a:p>
            <a:r>
              <a:rPr lang="en-GB" sz="1400" dirty="0" smtClean="0"/>
              <a:t>Three year plan</a:t>
            </a:r>
          </a:p>
          <a:p>
            <a:r>
              <a:rPr lang="en-GB" sz="1400" dirty="0" smtClean="0"/>
              <a:t>Progress towards KPIs</a:t>
            </a:r>
          </a:p>
          <a:p>
            <a:r>
              <a:rPr lang="en-GB" sz="1400" dirty="0" smtClean="0"/>
              <a:t>Comparisons</a:t>
            </a:r>
          </a:p>
          <a:p>
            <a:r>
              <a:rPr lang="en-GB" sz="1400" dirty="0" smtClean="0"/>
              <a:t>Advise on tendering</a:t>
            </a:r>
          </a:p>
          <a:p>
            <a:r>
              <a:rPr lang="en-GB" sz="1400" dirty="0" smtClean="0"/>
              <a:t>Advise on policies</a:t>
            </a:r>
          </a:p>
          <a:p>
            <a:r>
              <a:rPr lang="en-GB" sz="1400" dirty="0" smtClean="0"/>
              <a:t>Monitoring / advise re staff absence and where appropriate actions taken/impact</a:t>
            </a:r>
          </a:p>
          <a:p>
            <a:r>
              <a:rPr lang="en-GB" sz="1400" dirty="0" smtClean="0"/>
              <a:t>Report on </a:t>
            </a:r>
            <a:r>
              <a:rPr lang="en-GB" sz="1400" dirty="0" err="1" smtClean="0"/>
              <a:t>H&amp;S</a:t>
            </a:r>
            <a:r>
              <a:rPr lang="en-GB" sz="1400" dirty="0" smtClean="0"/>
              <a:t> external audits</a:t>
            </a:r>
          </a:p>
          <a:p>
            <a:r>
              <a:rPr lang="en-GB" sz="1400" dirty="0" smtClean="0"/>
              <a:t>Ensure improvement priorities costed and included in budget</a:t>
            </a:r>
          </a:p>
          <a:p>
            <a:r>
              <a:rPr lang="en-GB" sz="1400" dirty="0" smtClean="0"/>
              <a:t>Support in annual review of </a:t>
            </a:r>
            <a:r>
              <a:rPr lang="en-GB" sz="1400" dirty="0" err="1" smtClean="0"/>
              <a:t>ISR</a:t>
            </a:r>
            <a:endParaRPr lang="en-GB" sz="1400" dirty="0" smtClean="0"/>
          </a:p>
          <a:p>
            <a:r>
              <a:rPr lang="en-GB" sz="1400" dirty="0" smtClean="0"/>
              <a:t>Support in pay review process</a:t>
            </a:r>
          </a:p>
          <a:p>
            <a:r>
              <a:rPr lang="en-GB" sz="1400" dirty="0" smtClean="0"/>
              <a:t>Recommend auditors to Audit and work with Committee on reporting timetable for year</a:t>
            </a:r>
          </a:p>
          <a:p>
            <a:r>
              <a:rPr lang="en-GB" sz="1400" dirty="0" smtClean="0"/>
              <a:t>Present internal audit reports and advise on any issues/actions taken to any identified areas of irregularity</a:t>
            </a:r>
          </a:p>
          <a:p>
            <a:r>
              <a:rPr lang="en-GB" sz="1400" dirty="0" smtClean="0"/>
              <a:t>Support Committee in agreeing external auditor’s scope, timescale </a:t>
            </a:r>
            <a:r>
              <a:rPr lang="en-GB" sz="1400" dirty="0" err="1" smtClean="0"/>
              <a:t>etc</a:t>
            </a:r>
            <a:r>
              <a:rPr lang="en-GB" sz="1400" dirty="0" smtClean="0"/>
              <a:t> for preparation of Trust’s annual accounts</a:t>
            </a:r>
          </a:p>
          <a:p>
            <a:r>
              <a:rPr lang="en-GB" sz="1400" dirty="0" smtClean="0"/>
              <a:t>Annual Accounts</a:t>
            </a:r>
          </a:p>
          <a:p>
            <a:r>
              <a:rPr lang="en-GB" sz="1400" dirty="0" smtClean="0"/>
              <a:t>Risk Management </a:t>
            </a:r>
            <a:endParaRPr lang="en-GB" sz="1800" dirty="0" smtClean="0"/>
          </a:p>
          <a:p>
            <a:endParaRPr lang="en-GB" dirty="0" smtClean="0"/>
          </a:p>
          <a:p>
            <a:pPr marL="0" indent="0">
              <a:buNone/>
            </a:pPr>
            <a:endParaRPr lang="en-GB" dirty="0"/>
          </a:p>
        </p:txBody>
      </p:sp>
    </p:spTree>
    <p:extLst>
      <p:ext uri="{BB962C8B-B14F-4D97-AF65-F5344CB8AC3E}">
        <p14:creationId xmlns:p14="http://schemas.microsoft.com/office/powerpoint/2010/main" val="22840974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sz="3200" dirty="0" smtClean="0"/>
              <a:t>Why did we choose this structure?</a:t>
            </a:r>
            <a:endParaRPr lang="en-GB" sz="3200" dirty="0"/>
          </a:p>
        </p:txBody>
      </p:sp>
      <p:sp>
        <p:nvSpPr>
          <p:cNvPr id="3" name="Content Placeholder 2"/>
          <p:cNvSpPr>
            <a:spLocks noGrp="1"/>
          </p:cNvSpPr>
          <p:nvPr>
            <p:ph idx="1"/>
          </p:nvPr>
        </p:nvSpPr>
        <p:spPr/>
        <p:txBody>
          <a:bodyPr>
            <a:normAutofit fontScale="92500" lnSpcReduction="20000"/>
          </a:bodyPr>
          <a:lstStyle/>
          <a:p>
            <a:r>
              <a:rPr lang="en-GB" dirty="0" smtClean="0"/>
              <a:t>Straightforward transition from Federation into MAT</a:t>
            </a:r>
          </a:p>
          <a:p>
            <a:r>
              <a:rPr lang="en-GB" dirty="0" smtClean="0"/>
              <a:t>Finance already ‘pooled’ – top slice to be formalised for sponsored academy</a:t>
            </a:r>
          </a:p>
          <a:p>
            <a:r>
              <a:rPr lang="en-GB" dirty="0" smtClean="0"/>
              <a:t>Focus on Trust/Academies – no Director represents any one Academy</a:t>
            </a:r>
          </a:p>
          <a:p>
            <a:r>
              <a:rPr lang="en-GB" dirty="0" smtClean="0"/>
              <a:t>Directors’ skills utilised within Committees</a:t>
            </a:r>
          </a:p>
          <a:p>
            <a:r>
              <a:rPr lang="en-GB" dirty="0" smtClean="0"/>
              <a:t>Relevant Trust staff attend Board/Committees, ie Principals attend P&amp;A – joined up approach, Head of Finance </a:t>
            </a:r>
            <a:r>
              <a:rPr lang="en-GB" dirty="0" err="1" smtClean="0"/>
              <a:t>FGP</a:t>
            </a:r>
            <a:r>
              <a:rPr lang="en-GB" dirty="0" smtClean="0"/>
              <a:t>, Audit </a:t>
            </a:r>
            <a:endParaRPr lang="en-GB" dirty="0"/>
          </a:p>
        </p:txBody>
      </p:sp>
      <p:pic>
        <p:nvPicPr>
          <p:cNvPr id="4" name="Picture 3" descr="cid:8C2BCF2D-C672-4388-B0C6-48028872EE0F@lan"/>
          <p:cNvPicPr/>
          <p:nvPr/>
        </p:nvPicPr>
        <p:blipFill>
          <a:blip r:embed="rId3">
            <a:extLst>
              <a:ext uri="{28A0092B-C50C-407E-A947-70E740481C1C}">
                <a14:useLocalDpi xmlns:a14="http://schemas.microsoft.com/office/drawing/2010/main" val="0"/>
              </a:ext>
            </a:extLst>
          </a:blip>
          <a:srcRect/>
          <a:stretch>
            <a:fillRect/>
          </a:stretch>
        </p:blipFill>
        <p:spPr bwMode="auto">
          <a:xfrm>
            <a:off x="198640" y="258021"/>
            <a:ext cx="1906270" cy="483235"/>
          </a:xfrm>
          <a:prstGeom prst="rect">
            <a:avLst/>
          </a:prstGeom>
          <a:noFill/>
          <a:ln>
            <a:noFill/>
          </a:ln>
        </p:spPr>
      </p:pic>
    </p:spTree>
    <p:extLst>
      <p:ext uri="{BB962C8B-B14F-4D97-AF65-F5344CB8AC3E}">
        <p14:creationId xmlns:p14="http://schemas.microsoft.com/office/powerpoint/2010/main" val="5153724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7495"/>
            <a:ext cx="8229600" cy="1143000"/>
          </a:xfrm>
        </p:spPr>
        <p:txBody>
          <a:bodyPr>
            <a:normAutofit/>
          </a:bodyPr>
          <a:lstStyle/>
          <a:p>
            <a:r>
              <a:rPr lang="en-GB" sz="3200" dirty="0" smtClean="0"/>
              <a:t>Core features of effective governance</a:t>
            </a:r>
            <a:endParaRPr lang="en-GB" sz="3200" dirty="0"/>
          </a:p>
        </p:txBody>
      </p:sp>
      <p:sp>
        <p:nvSpPr>
          <p:cNvPr id="3" name="Content Placeholder 2"/>
          <p:cNvSpPr>
            <a:spLocks noGrp="1"/>
          </p:cNvSpPr>
          <p:nvPr>
            <p:ph idx="1"/>
          </p:nvPr>
        </p:nvSpPr>
        <p:spPr/>
        <p:txBody>
          <a:bodyPr>
            <a:normAutofit fontScale="85000" lnSpcReduction="20000"/>
          </a:bodyPr>
          <a:lstStyle/>
          <a:p>
            <a:r>
              <a:rPr lang="en-GB" dirty="0" smtClean="0"/>
              <a:t>Right people with necessary skills, time, commitment, diversity of perspectives</a:t>
            </a:r>
          </a:p>
          <a:p>
            <a:r>
              <a:rPr lang="en-GB" dirty="0" smtClean="0"/>
              <a:t>Clear governance structure</a:t>
            </a:r>
          </a:p>
          <a:p>
            <a:r>
              <a:rPr lang="en-GB" dirty="0" smtClean="0"/>
              <a:t>Clear separation between strategic and operational</a:t>
            </a:r>
          </a:p>
          <a:p>
            <a:r>
              <a:rPr lang="en-GB" dirty="0" smtClean="0"/>
              <a:t>Positive relationship between Board and leaders</a:t>
            </a:r>
          </a:p>
          <a:p>
            <a:r>
              <a:rPr lang="en-GB" dirty="0" smtClean="0"/>
              <a:t>Support and advice of independent and professional clerk/company secretary</a:t>
            </a:r>
          </a:p>
          <a:p>
            <a:r>
              <a:rPr lang="en-GB" dirty="0" smtClean="0"/>
              <a:t>Robust processes for financial and business planning and oversight and effective controls for compliance, propriety and </a:t>
            </a:r>
            <a:r>
              <a:rPr lang="en-GB" dirty="0" err="1" smtClean="0"/>
              <a:t>vfm</a:t>
            </a:r>
            <a:endParaRPr lang="en-GB" dirty="0" smtClean="0"/>
          </a:p>
          <a:p>
            <a:r>
              <a:rPr lang="en-GB" dirty="0" smtClean="0"/>
              <a:t>Processes for regular self evaluation</a:t>
            </a:r>
          </a:p>
          <a:p>
            <a:pPr marL="0" indent="0" algn="r">
              <a:buNone/>
            </a:pPr>
            <a:r>
              <a:rPr lang="en-GB" sz="1800" dirty="0" smtClean="0"/>
              <a:t>DfE Governance Handbook – November 2015</a:t>
            </a:r>
            <a:endParaRPr lang="en-GB" sz="1800" dirty="0"/>
          </a:p>
        </p:txBody>
      </p:sp>
      <p:pic>
        <p:nvPicPr>
          <p:cNvPr id="4" name="Picture 3" descr="cid:8C2BCF2D-C672-4388-B0C6-48028872EE0F@lan"/>
          <p:cNvPicPr/>
          <p:nvPr/>
        </p:nvPicPr>
        <p:blipFill>
          <a:blip r:embed="rId3">
            <a:extLst>
              <a:ext uri="{28A0092B-C50C-407E-A947-70E740481C1C}">
                <a14:useLocalDpi xmlns:a14="http://schemas.microsoft.com/office/drawing/2010/main" val="0"/>
              </a:ext>
            </a:extLst>
          </a:blip>
          <a:srcRect/>
          <a:stretch>
            <a:fillRect/>
          </a:stretch>
        </p:blipFill>
        <p:spPr bwMode="auto">
          <a:xfrm>
            <a:off x="198640" y="258021"/>
            <a:ext cx="1906270" cy="483235"/>
          </a:xfrm>
          <a:prstGeom prst="rect">
            <a:avLst/>
          </a:prstGeom>
          <a:noFill/>
          <a:ln>
            <a:noFill/>
          </a:ln>
        </p:spPr>
      </p:pic>
    </p:spTree>
    <p:extLst>
      <p:ext uri="{BB962C8B-B14F-4D97-AF65-F5344CB8AC3E}">
        <p14:creationId xmlns:p14="http://schemas.microsoft.com/office/powerpoint/2010/main" val="18863033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3"/>
            <a:ext cx="6508377" cy="874889"/>
          </a:xfrm>
        </p:spPr>
        <p:txBody>
          <a:bodyPr/>
          <a:lstStyle/>
          <a:p>
            <a:r>
              <a:rPr lang="en-US" dirty="0" smtClean="0"/>
              <a:t>In conclusion</a:t>
            </a:r>
            <a:r>
              <a:rPr lang="is-IS" dirty="0" smtClean="0"/>
              <a:t>…...........</a:t>
            </a:r>
            <a:endParaRPr lang="en-US" dirty="0"/>
          </a:p>
        </p:txBody>
      </p:sp>
      <p:sp>
        <p:nvSpPr>
          <p:cNvPr id="3" name="Content Placeholder 2"/>
          <p:cNvSpPr>
            <a:spLocks noGrp="1"/>
          </p:cNvSpPr>
          <p:nvPr>
            <p:ph idx="1"/>
          </p:nvPr>
        </p:nvSpPr>
        <p:spPr>
          <a:xfrm>
            <a:off x="457199" y="1436914"/>
            <a:ext cx="7998032" cy="4689249"/>
          </a:xfrm>
        </p:spPr>
        <p:txBody>
          <a:bodyPr>
            <a:normAutofit/>
          </a:bodyPr>
          <a:lstStyle/>
          <a:p>
            <a:pPr marL="0" indent="0">
              <a:buNone/>
            </a:pPr>
            <a:endParaRPr lang="en-GB" sz="2800" i="1" dirty="0" smtClean="0"/>
          </a:p>
          <a:p>
            <a:pPr marL="0" indent="0">
              <a:buNone/>
            </a:pPr>
            <a:r>
              <a:rPr lang="en-GB" sz="4000" i="1" dirty="0" smtClean="0"/>
              <a:t>‘</a:t>
            </a:r>
            <a:r>
              <a:rPr lang="en-GB" sz="4000" i="1" dirty="0"/>
              <a:t>The pessimist complains about the wind; the optimist expects it to </a:t>
            </a:r>
            <a:r>
              <a:rPr lang="en-GB" sz="4000" i="1" dirty="0" smtClean="0"/>
              <a:t>change; the </a:t>
            </a:r>
            <a:r>
              <a:rPr lang="en-GB" sz="4000" i="1" dirty="0"/>
              <a:t>realist adjusts the sails’ </a:t>
            </a:r>
            <a:endParaRPr lang="en-GB" sz="4000" dirty="0" smtClean="0"/>
          </a:p>
          <a:p>
            <a:pPr marL="0" indent="0">
              <a:buNone/>
            </a:pPr>
            <a:r>
              <a:rPr lang="en-GB" sz="2800" b="1" dirty="0"/>
              <a:t> </a:t>
            </a:r>
            <a:r>
              <a:rPr lang="en-GB" sz="2800" b="1" dirty="0" smtClean="0"/>
              <a:t>                                    </a:t>
            </a:r>
            <a:r>
              <a:rPr lang="en-GB" sz="2800" dirty="0" smtClean="0"/>
              <a:t>William </a:t>
            </a:r>
            <a:r>
              <a:rPr lang="en-GB" sz="2800" dirty="0"/>
              <a:t>Arthur Ward </a:t>
            </a:r>
          </a:p>
          <a:p>
            <a:pPr marL="0" indent="0">
              <a:buNone/>
            </a:pPr>
            <a:endParaRPr lang="en-GB" sz="2800" i="1" dirty="0" smtClean="0"/>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175404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3"/>
            <a:ext cx="6508377" cy="874889"/>
          </a:xfrm>
        </p:spPr>
        <p:txBody>
          <a:bodyPr/>
          <a:lstStyle/>
          <a:p>
            <a:r>
              <a:rPr lang="en-US" dirty="0" smtClean="0"/>
              <a:t>Session Brief</a:t>
            </a:r>
            <a:endParaRPr lang="en-US" dirty="0"/>
          </a:p>
        </p:txBody>
      </p:sp>
      <p:sp>
        <p:nvSpPr>
          <p:cNvPr id="3" name="Content Placeholder 2"/>
          <p:cNvSpPr>
            <a:spLocks noGrp="1"/>
          </p:cNvSpPr>
          <p:nvPr>
            <p:ph idx="1"/>
          </p:nvPr>
        </p:nvSpPr>
        <p:spPr>
          <a:xfrm>
            <a:off x="457199" y="1436914"/>
            <a:ext cx="7998032" cy="4689249"/>
          </a:xfrm>
        </p:spPr>
        <p:txBody>
          <a:bodyPr>
            <a:normAutofit/>
          </a:bodyPr>
          <a:lstStyle/>
          <a:p>
            <a:pPr marL="0" indent="0">
              <a:buNone/>
            </a:pPr>
            <a:endParaRPr lang="en-GB" sz="2800" i="1" dirty="0" smtClean="0"/>
          </a:p>
          <a:p>
            <a:pPr marL="0" indent="0">
              <a:buNone/>
            </a:pPr>
            <a:r>
              <a:rPr lang="en-GB" sz="2800" dirty="0" smtClean="0"/>
              <a:t>School </a:t>
            </a:r>
            <a:r>
              <a:rPr lang="en-GB" sz="2800" dirty="0"/>
              <a:t>Business Managers play an essential role in ensuring the governing body functions effectively. This session will cover the key ‘nuts and bolts’ of working with governors including committees, recruitment, keeping minutes and organising training. </a:t>
            </a:r>
            <a:endParaRPr lang="en-GB" sz="2800" dirty="0" smtClean="0"/>
          </a:p>
          <a:p>
            <a:pPr marL="0" indent="0">
              <a:buNone/>
            </a:pPr>
            <a:r>
              <a:rPr lang="is-IS" sz="2800" dirty="0" smtClean="0"/>
              <a:t>….........sounds much easier than it actually is!</a:t>
            </a:r>
            <a:endParaRPr lang="en-GB" sz="2800" dirty="0"/>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504455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8" y="423334"/>
            <a:ext cx="8550234" cy="752324"/>
          </a:xfrm>
        </p:spPr>
        <p:txBody>
          <a:bodyPr/>
          <a:lstStyle/>
          <a:p>
            <a:r>
              <a:rPr lang="en-US" sz="3200" dirty="0" smtClean="0"/>
              <a:t>A </a:t>
            </a:r>
            <a:r>
              <a:rPr lang="en-US" sz="3200" u="sng" dirty="0" smtClean="0"/>
              <a:t>changed</a:t>
            </a:r>
            <a:r>
              <a:rPr lang="en-US" sz="3200" dirty="0" smtClean="0"/>
              <a:t> educational landscape</a:t>
            </a:r>
            <a:endParaRPr lang="en-US" sz="3200" dirty="0"/>
          </a:p>
        </p:txBody>
      </p:sp>
      <p:sp>
        <p:nvSpPr>
          <p:cNvPr id="3" name="Content Placeholder 2"/>
          <p:cNvSpPr>
            <a:spLocks noGrp="1"/>
          </p:cNvSpPr>
          <p:nvPr>
            <p:ph idx="1"/>
          </p:nvPr>
        </p:nvSpPr>
        <p:spPr>
          <a:xfrm>
            <a:off x="457199" y="1175658"/>
            <a:ext cx="8176162" cy="4950505"/>
          </a:xfrm>
        </p:spPr>
        <p:txBody>
          <a:bodyPr>
            <a:normAutofit/>
          </a:bodyPr>
          <a:lstStyle/>
          <a:p>
            <a:pPr marL="0" indent="0">
              <a:buNone/>
            </a:pPr>
            <a:r>
              <a:rPr lang="en-GB" sz="3200" dirty="0" smtClean="0">
                <a:latin typeface="Arial" charset="0"/>
                <a:ea typeface="Arial" charset="0"/>
                <a:cs typeface="Arial" charset="0"/>
              </a:rPr>
              <a:t>Some numbers</a:t>
            </a:r>
            <a:r>
              <a:rPr lang="is-IS" sz="3200" dirty="0" smtClean="0">
                <a:latin typeface="Arial" charset="0"/>
                <a:ea typeface="Arial" charset="0"/>
                <a:cs typeface="Arial" charset="0"/>
              </a:rPr>
              <a:t>…..1st May 2016</a:t>
            </a:r>
          </a:p>
          <a:p>
            <a:pPr marL="0" indent="0">
              <a:buNone/>
            </a:pPr>
            <a:r>
              <a:rPr lang="en-GB" sz="2800" dirty="0" smtClean="0">
                <a:latin typeface="Arial" charset="0"/>
                <a:ea typeface="Arial" charset="0"/>
                <a:cs typeface="Arial" charset="0"/>
              </a:rPr>
              <a:t>5685 </a:t>
            </a:r>
            <a:r>
              <a:rPr lang="en-GB" sz="2800" dirty="0">
                <a:latin typeface="Arial" charset="0"/>
                <a:ea typeface="Arial" charset="0"/>
                <a:cs typeface="Arial" charset="0"/>
              </a:rPr>
              <a:t>open academies, free schools, Studio Schools and UTCs in England. </a:t>
            </a:r>
            <a:endParaRPr lang="en-GB" sz="2800" dirty="0" smtClean="0">
              <a:latin typeface="Arial" charset="0"/>
              <a:ea typeface="Arial" charset="0"/>
              <a:cs typeface="Arial" charset="0"/>
            </a:endParaRPr>
          </a:p>
          <a:p>
            <a:pPr marL="0" indent="0">
              <a:buNone/>
            </a:pPr>
            <a:r>
              <a:rPr lang="en-GB" sz="2800" dirty="0" smtClean="0">
                <a:latin typeface="Arial" charset="0"/>
                <a:ea typeface="Arial" charset="0"/>
                <a:cs typeface="Arial" charset="0"/>
              </a:rPr>
              <a:t>1061 in pipeline</a:t>
            </a:r>
            <a:r>
              <a:rPr lang="is-IS" sz="2800" dirty="0" smtClean="0">
                <a:latin typeface="Arial" charset="0"/>
                <a:ea typeface="Arial" charset="0"/>
                <a:cs typeface="Arial" charset="0"/>
              </a:rPr>
              <a:t>…...............</a:t>
            </a:r>
            <a:endParaRPr lang="en-GB" sz="2800" dirty="0">
              <a:latin typeface="Arial" charset="0"/>
              <a:ea typeface="Arial" charset="0"/>
              <a:cs typeface="Arial" charset="0"/>
            </a:endParaRPr>
          </a:p>
          <a:p>
            <a:pPr marL="0" indent="0">
              <a:buNone/>
            </a:pPr>
            <a:r>
              <a:rPr lang="en-GB" sz="2800" dirty="0" smtClean="0">
                <a:latin typeface="Arial" charset="0"/>
                <a:ea typeface="Arial" charset="0"/>
                <a:cs typeface="Arial" charset="0"/>
              </a:rPr>
              <a:t>66% </a:t>
            </a:r>
            <a:r>
              <a:rPr lang="en-GB" sz="2800" dirty="0">
                <a:latin typeface="Arial" charset="0"/>
                <a:ea typeface="Arial" charset="0"/>
                <a:cs typeface="Arial" charset="0"/>
              </a:rPr>
              <a:t>of secondary schools and 18% of primary schools are academies. </a:t>
            </a:r>
          </a:p>
          <a:p>
            <a:pPr marL="0" indent="0">
              <a:buNone/>
            </a:pPr>
            <a:r>
              <a:rPr lang="en-GB" sz="2800" dirty="0">
                <a:latin typeface="Arial" charset="0"/>
                <a:ea typeface="Arial" charset="0"/>
                <a:cs typeface="Arial" charset="0"/>
              </a:rPr>
              <a:t>Academies make up around </a:t>
            </a:r>
            <a:r>
              <a:rPr lang="en-GB" sz="2800" dirty="0" smtClean="0">
                <a:latin typeface="Arial" charset="0"/>
                <a:ea typeface="Arial" charset="0"/>
                <a:cs typeface="Arial" charset="0"/>
              </a:rPr>
              <a:t>26% </a:t>
            </a:r>
            <a:r>
              <a:rPr lang="en-GB" sz="2800" dirty="0">
                <a:latin typeface="Arial" charset="0"/>
                <a:ea typeface="Arial" charset="0"/>
                <a:cs typeface="Arial" charset="0"/>
              </a:rPr>
              <a:t>of all schools, and employ </a:t>
            </a:r>
            <a:r>
              <a:rPr lang="en-GB" sz="2800" dirty="0" smtClean="0">
                <a:latin typeface="Arial" charset="0"/>
                <a:ea typeface="Arial" charset="0"/>
                <a:cs typeface="Arial" charset="0"/>
              </a:rPr>
              <a:t>42% </a:t>
            </a:r>
            <a:r>
              <a:rPr lang="en-GB" sz="2800" dirty="0">
                <a:latin typeface="Arial" charset="0"/>
                <a:ea typeface="Arial" charset="0"/>
                <a:cs typeface="Arial" charset="0"/>
              </a:rPr>
              <a:t>of all education staff and educate </a:t>
            </a:r>
            <a:r>
              <a:rPr lang="en-GB" sz="2800" dirty="0" smtClean="0">
                <a:latin typeface="Arial" charset="0"/>
                <a:ea typeface="Arial" charset="0"/>
                <a:cs typeface="Arial" charset="0"/>
              </a:rPr>
              <a:t>39% </a:t>
            </a:r>
            <a:r>
              <a:rPr lang="en-GB" sz="2800" dirty="0">
                <a:latin typeface="Arial" charset="0"/>
                <a:ea typeface="Arial" charset="0"/>
                <a:cs typeface="Arial" charset="0"/>
              </a:rPr>
              <a:t>of children. </a:t>
            </a:r>
          </a:p>
          <a:p>
            <a:pPr marL="0" indent="0">
              <a:buNone/>
            </a:pPr>
            <a:endParaRPr lang="en-GB" sz="2800" dirty="0" smtClean="0">
              <a:latin typeface="Arial" charset="0"/>
              <a:ea typeface="Arial" charset="0"/>
              <a:cs typeface="Arial" charset="0"/>
            </a:endParaRPr>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42559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3"/>
            <a:ext cx="6508377" cy="669197"/>
          </a:xfrm>
        </p:spPr>
        <p:txBody>
          <a:bodyPr/>
          <a:lstStyle/>
          <a:p>
            <a:r>
              <a:rPr lang="en-US" dirty="0" smtClean="0"/>
              <a:t>Multi Academy Trusts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893175"/>
              </p:ext>
            </p:extLst>
          </p:nvPr>
        </p:nvGraphicFramePr>
        <p:xfrm>
          <a:off x="724395" y="1092532"/>
          <a:ext cx="7243947" cy="4892634"/>
        </p:xfrm>
        <a:graphic>
          <a:graphicData uri="http://schemas.openxmlformats.org/drawingml/2006/table">
            <a:tbl>
              <a:tblPr>
                <a:tableStyleId>{5C22544A-7EE6-4342-B048-85BDC9FD1C3A}</a:tableStyleId>
              </a:tblPr>
              <a:tblGrid>
                <a:gridCol w="1464001"/>
                <a:gridCol w="1616103"/>
                <a:gridCol w="1920313"/>
                <a:gridCol w="969662"/>
                <a:gridCol w="1273868"/>
              </a:tblGrid>
              <a:tr h="421249">
                <a:tc>
                  <a:txBody>
                    <a:bodyPr/>
                    <a:lstStyle/>
                    <a:p>
                      <a:pPr algn="l" fontAlgn="ctr"/>
                      <a:r>
                        <a:rPr lang="en-US" sz="1100" u="none" strike="noStrike" dirty="0">
                          <a:effectLst/>
                        </a:rPr>
                        <a:t>Trust Size</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Academies</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 Academies</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Trusts</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 Trusts</a:t>
                      </a:r>
                      <a:endParaRPr lang="en-US" sz="1100" b="1" i="0" u="none" strike="noStrike" dirty="0">
                        <a:solidFill>
                          <a:srgbClr val="000000"/>
                        </a:solidFill>
                        <a:effectLst/>
                        <a:latin typeface="Calibri" charset="0"/>
                      </a:endParaRPr>
                    </a:p>
                  </a:txBody>
                  <a:tcPr marL="12700" marR="12700" marT="12700" marB="0" anchor="ctr"/>
                </a:tc>
              </a:tr>
              <a:tr h="491458">
                <a:tc>
                  <a:txBody>
                    <a:bodyPr/>
                    <a:lstStyle/>
                    <a:p>
                      <a:pPr algn="l" fontAlgn="ctr"/>
                      <a:r>
                        <a:rPr lang="bg-BG" sz="1000" u="none" strike="noStrike" dirty="0" err="1">
                          <a:effectLst/>
                        </a:rPr>
                        <a:t>N</a:t>
                      </a:r>
                      <a:r>
                        <a:rPr lang="bg-BG" sz="1000" u="none" strike="noStrike">
                          <a:effectLst/>
                        </a:rPr>
                        <a:t>/A</a:t>
                      </a:r>
                      <a:endParaRPr lang="bg-BG" sz="1000" b="0" i="0" u="none" strike="noStrike">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a:t>
                      </a:r>
                      <a:endParaRPr lang="en-US" sz="1000" b="0" i="0" u="none" strike="noStrike" dirty="0">
                        <a:solidFill>
                          <a:srgbClr val="000000"/>
                        </a:solidFill>
                        <a:effectLst/>
                        <a:latin typeface="Calibri" charset="0"/>
                      </a:endParaRPr>
                    </a:p>
                  </a:txBody>
                  <a:tcPr marL="12700" marR="12700" marT="12700" marB="0" anchor="ctr"/>
                </a:tc>
              </a:tr>
              <a:tr h="491458">
                <a:tc>
                  <a:txBody>
                    <a:bodyPr/>
                    <a:lstStyle/>
                    <a:p>
                      <a:pPr algn="ctr" fontAlgn="ctr"/>
                      <a:r>
                        <a:rPr lang="en-US" sz="1000" u="none" strike="noStrike" dirty="0">
                          <a:effectLst/>
                        </a:rPr>
                        <a:t>1</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2,003</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38.0%</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2,003</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73.7%</a:t>
                      </a:r>
                      <a:endParaRPr lang="hr-HR" sz="1000" b="0" i="0" u="none" strike="noStrike" dirty="0">
                        <a:solidFill>
                          <a:srgbClr val="000000"/>
                        </a:solidFill>
                        <a:effectLst/>
                        <a:latin typeface="Calibri" charset="0"/>
                      </a:endParaRPr>
                    </a:p>
                  </a:txBody>
                  <a:tcPr marL="12700" marR="12700" marT="12700" marB="0" anchor="ctr"/>
                </a:tc>
              </a:tr>
              <a:tr h="351041">
                <a:tc>
                  <a:txBody>
                    <a:bodyPr/>
                    <a:lstStyle/>
                    <a:p>
                      <a:pPr algn="ctr" fontAlgn="ctr"/>
                      <a:r>
                        <a:rPr lang="is-IS" sz="1000" u="none" strike="noStrike">
                          <a:effectLst/>
                        </a:rPr>
                        <a:t>2</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cs-CZ" sz="1000" u="none" strike="noStrike" dirty="0">
                          <a:effectLst/>
                        </a:rPr>
                        <a:t>536</a:t>
                      </a:r>
                      <a:endParaRPr lang="cs-CZ" sz="1000" b="0" i="0" u="none" strike="noStrike" dirty="0">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10.2%</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268</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pt-BR" sz="1000" u="none" strike="noStrike" dirty="0">
                          <a:effectLst/>
                        </a:rPr>
                        <a:t>9.9%</a:t>
                      </a:r>
                      <a:endParaRPr lang="pt-BR" sz="1000" b="0" i="0" u="none" strike="noStrike" dirty="0">
                        <a:solidFill>
                          <a:srgbClr val="000000"/>
                        </a:solidFill>
                        <a:effectLst/>
                        <a:latin typeface="Calibri" charset="0"/>
                      </a:endParaRPr>
                    </a:p>
                  </a:txBody>
                  <a:tcPr marL="12700" marR="12700" marT="12700" marB="0" anchor="ctr"/>
                </a:tc>
              </a:tr>
              <a:tr h="351041">
                <a:tc>
                  <a:txBody>
                    <a:bodyPr/>
                    <a:lstStyle/>
                    <a:p>
                      <a:pPr algn="ctr" fontAlgn="ctr"/>
                      <a:r>
                        <a:rPr lang="uk-UA" sz="1000" u="none" strike="noStrike" dirty="0">
                          <a:effectLst/>
                        </a:rPr>
                        <a:t>3--5</a:t>
                      </a:r>
                      <a:endParaRPr lang="uk-UA"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1,091</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pt-BR" sz="1000" u="none" strike="noStrike" dirty="0">
                          <a:effectLst/>
                        </a:rPr>
                        <a:t>20.7%</a:t>
                      </a:r>
                      <a:endParaRPr lang="pt-BR"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304</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11.2%</a:t>
                      </a:r>
                      <a:endParaRPr lang="hr-HR" sz="1000" b="0" i="0" u="none" strike="noStrike" dirty="0">
                        <a:solidFill>
                          <a:srgbClr val="000000"/>
                        </a:solidFill>
                        <a:effectLst/>
                        <a:latin typeface="Calibri" charset="0"/>
                      </a:endParaRPr>
                    </a:p>
                  </a:txBody>
                  <a:tcPr marL="12700" marR="12700" marT="12700" marB="0" anchor="ctr"/>
                </a:tc>
              </a:tr>
              <a:tr h="351041">
                <a:tc>
                  <a:txBody>
                    <a:bodyPr/>
                    <a:lstStyle/>
                    <a:p>
                      <a:pPr algn="ctr" fontAlgn="ctr"/>
                      <a:r>
                        <a:rPr lang="uk-UA" sz="1000" u="none" strike="noStrike" dirty="0">
                          <a:effectLst/>
                        </a:rPr>
                        <a:t>6--10</a:t>
                      </a:r>
                      <a:endParaRPr lang="uk-UA"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675</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12.8%</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96</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3.5%</a:t>
                      </a:r>
                      <a:endParaRPr lang="hr-HR" sz="1000" b="0" i="0" u="none" strike="noStrike" dirty="0">
                        <a:solidFill>
                          <a:srgbClr val="000000"/>
                        </a:solidFill>
                        <a:effectLst/>
                        <a:latin typeface="Calibri" charset="0"/>
                      </a:endParaRPr>
                    </a:p>
                  </a:txBody>
                  <a:tcPr marL="12700" marR="12700" marT="12700" marB="0" anchor="ctr"/>
                </a:tc>
              </a:tr>
              <a:tr h="750350">
                <a:tc>
                  <a:txBody>
                    <a:bodyPr/>
                    <a:lstStyle/>
                    <a:p>
                      <a:pPr algn="ctr" fontAlgn="ctr"/>
                      <a:r>
                        <a:rPr lang="en-US" sz="1000" u="none" strike="noStrike" dirty="0">
                          <a:effectLst/>
                        </a:rPr>
                        <a:t>11--20</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414</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pt-BR" sz="1000" u="none" strike="noStrike" dirty="0">
                          <a:effectLst/>
                        </a:rPr>
                        <a:t>7.9%</a:t>
                      </a:r>
                      <a:endParaRPr lang="pt-BR"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29</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1.1%</a:t>
                      </a:r>
                      <a:endParaRPr lang="hr-HR" sz="1000" b="0" i="0" u="none" strike="noStrike" dirty="0">
                        <a:solidFill>
                          <a:srgbClr val="000000"/>
                        </a:solidFill>
                        <a:effectLst/>
                        <a:latin typeface="Calibri" charset="0"/>
                      </a:endParaRPr>
                    </a:p>
                  </a:txBody>
                  <a:tcPr marL="12700" marR="12700" marT="12700" marB="0" anchor="ctr"/>
                </a:tc>
              </a:tr>
              <a:tr h="421249">
                <a:tc>
                  <a:txBody>
                    <a:bodyPr/>
                    <a:lstStyle/>
                    <a:p>
                      <a:pPr algn="ctr" fontAlgn="ctr"/>
                      <a:r>
                        <a:rPr lang="en-US" sz="1000" u="none" strike="noStrike" dirty="0">
                          <a:effectLst/>
                        </a:rPr>
                        <a:t>21--30</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204</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3.9%</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8</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pt-BR" sz="1000" u="none" strike="noStrike" dirty="0">
                          <a:effectLst/>
                        </a:rPr>
                        <a:t>0.3%</a:t>
                      </a:r>
                      <a:endParaRPr lang="pt-BR" sz="1000" b="0" i="0" u="none" strike="noStrike" dirty="0">
                        <a:solidFill>
                          <a:srgbClr val="000000"/>
                        </a:solidFill>
                        <a:effectLst/>
                        <a:latin typeface="Calibri" charset="0"/>
                      </a:endParaRPr>
                    </a:p>
                  </a:txBody>
                  <a:tcPr marL="12700" marR="12700" marT="12700" marB="0" anchor="ctr"/>
                </a:tc>
              </a:tr>
              <a:tr h="421249">
                <a:tc>
                  <a:txBody>
                    <a:bodyPr/>
                    <a:lstStyle/>
                    <a:p>
                      <a:pPr algn="ctr" fontAlgn="ctr"/>
                      <a:r>
                        <a:rPr lang="uk-UA" sz="1000" u="none" strike="noStrike" dirty="0">
                          <a:effectLst/>
                        </a:rPr>
                        <a:t>31--40</a:t>
                      </a:r>
                      <a:endParaRPr lang="uk-UA"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68</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1.3%</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2</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pl-PL" sz="1000" u="none" strike="noStrike" dirty="0">
                          <a:effectLst/>
                        </a:rPr>
                        <a:t>0.1%</a:t>
                      </a:r>
                      <a:endParaRPr lang="pl-PL" sz="1000" b="0" i="0" u="none" strike="noStrike" dirty="0">
                        <a:solidFill>
                          <a:srgbClr val="000000"/>
                        </a:solidFill>
                        <a:effectLst/>
                        <a:latin typeface="Calibri" charset="0"/>
                      </a:endParaRPr>
                    </a:p>
                  </a:txBody>
                  <a:tcPr marL="12700" marR="12700" marT="12700" marB="0" anchor="ctr"/>
                </a:tc>
              </a:tr>
              <a:tr h="421249">
                <a:tc>
                  <a:txBody>
                    <a:bodyPr/>
                    <a:lstStyle/>
                    <a:p>
                      <a:pPr algn="ctr" fontAlgn="ctr"/>
                      <a:r>
                        <a:rPr lang="fi-FI" sz="1000" u="none" strike="noStrike" dirty="0">
                          <a:effectLst/>
                        </a:rPr>
                        <a:t>41+</a:t>
                      </a:r>
                      <a:endParaRPr lang="fi-FI" sz="1000" b="0" i="0" u="none" strike="noStrike" dirty="0">
                        <a:solidFill>
                          <a:srgbClr val="000000"/>
                        </a:solidFill>
                        <a:effectLst/>
                        <a:latin typeface="Calibri" charset="0"/>
                      </a:endParaRPr>
                    </a:p>
                  </a:txBody>
                  <a:tcPr marL="12700" marR="12700" marT="12700" marB="0" anchor="ctr"/>
                </a:tc>
                <a:tc>
                  <a:txBody>
                    <a:bodyPr/>
                    <a:lstStyle/>
                    <a:p>
                      <a:pPr algn="ctr" fontAlgn="ctr"/>
                      <a:r>
                        <a:rPr lang="is-IS" sz="1000" u="none" strike="noStrike">
                          <a:effectLst/>
                        </a:rPr>
                        <a:t>281</a:t>
                      </a:r>
                      <a:endParaRPr lang="is-IS" sz="1000" b="0" i="0" u="none" strike="noStrike">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5.2%</a:t>
                      </a:r>
                      <a:endParaRPr lang="hr-HR" sz="1000" b="0" i="0" u="none" strike="noStrike" dirty="0">
                        <a:solidFill>
                          <a:srgbClr val="000000"/>
                        </a:solidFill>
                        <a:effectLst/>
                        <a:latin typeface="Calibri" charset="0"/>
                      </a:endParaRPr>
                    </a:p>
                  </a:txBody>
                  <a:tcPr marL="12700" marR="12700" marT="12700" marB="0" anchor="ctr"/>
                </a:tc>
                <a:tc>
                  <a:txBody>
                    <a:bodyPr/>
                    <a:lstStyle/>
                    <a:p>
                      <a:pPr algn="ctr" fontAlgn="ctr"/>
                      <a:r>
                        <a:rPr lang="en-US" sz="1000" u="none" strike="noStrike" dirty="0">
                          <a:effectLst/>
                        </a:rPr>
                        <a:t>6</a:t>
                      </a:r>
                      <a:endParaRPr lang="en-US" sz="1000" b="0" i="0" u="none" strike="noStrike" dirty="0">
                        <a:solidFill>
                          <a:srgbClr val="000000"/>
                        </a:solidFill>
                        <a:effectLst/>
                        <a:latin typeface="Calibri" charset="0"/>
                      </a:endParaRPr>
                    </a:p>
                  </a:txBody>
                  <a:tcPr marL="12700" marR="12700" marT="12700" marB="0" anchor="ctr"/>
                </a:tc>
                <a:tc>
                  <a:txBody>
                    <a:bodyPr/>
                    <a:lstStyle/>
                    <a:p>
                      <a:pPr algn="ctr" fontAlgn="ctr"/>
                      <a:r>
                        <a:rPr lang="hr-HR" sz="1000" u="none" strike="noStrike" dirty="0">
                          <a:effectLst/>
                        </a:rPr>
                        <a:t>0.2%</a:t>
                      </a:r>
                      <a:endParaRPr lang="hr-HR" sz="1000" b="0" i="0" u="none" strike="noStrike" dirty="0">
                        <a:solidFill>
                          <a:srgbClr val="000000"/>
                        </a:solidFill>
                        <a:effectLst/>
                        <a:latin typeface="Calibri" charset="0"/>
                      </a:endParaRPr>
                    </a:p>
                  </a:txBody>
                  <a:tcPr marL="12700" marR="12700" marT="12700" marB="0" anchor="ctr"/>
                </a:tc>
              </a:tr>
              <a:tr h="421249">
                <a:tc>
                  <a:txBody>
                    <a:bodyPr/>
                    <a:lstStyle/>
                    <a:p>
                      <a:pPr algn="ctr" fontAlgn="ctr"/>
                      <a:r>
                        <a:rPr lang="en-US" sz="1100" u="none" strike="noStrike" dirty="0">
                          <a:effectLst/>
                        </a:rPr>
                        <a:t>Total</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fi-FI" sz="1100" u="none" strike="noStrike" dirty="0">
                          <a:effectLst/>
                        </a:rPr>
                        <a:t>5,302</a:t>
                      </a:r>
                      <a:endParaRPr lang="fi-FI"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100%</a:t>
                      </a:r>
                      <a:endParaRPr lang="en-US" sz="1100" b="1" i="0" u="none" strike="noStrike" dirty="0">
                        <a:solidFill>
                          <a:srgbClr val="000000"/>
                        </a:solidFill>
                        <a:effectLst/>
                        <a:latin typeface="Calibri" charset="0"/>
                      </a:endParaRPr>
                    </a:p>
                  </a:txBody>
                  <a:tcPr marL="12700" marR="12700" marT="12700" marB="0" anchor="ctr"/>
                </a:tc>
                <a:tc>
                  <a:txBody>
                    <a:bodyPr/>
                    <a:lstStyle/>
                    <a:p>
                      <a:pPr algn="ctr" fontAlgn="ctr"/>
                      <a:r>
                        <a:rPr lang="fi-FI" sz="1100" u="none" strike="noStrike" dirty="0">
                          <a:effectLst/>
                        </a:rPr>
                        <a:t>2,716</a:t>
                      </a:r>
                      <a:endParaRPr lang="fi-FI" sz="1100" b="1" i="0" u="none" strike="noStrike" dirty="0">
                        <a:solidFill>
                          <a:srgbClr val="000000"/>
                        </a:solidFill>
                        <a:effectLst/>
                        <a:latin typeface="Calibri" charset="0"/>
                      </a:endParaRPr>
                    </a:p>
                  </a:txBody>
                  <a:tcPr marL="12700" marR="12700" marT="12700" marB="0" anchor="ctr"/>
                </a:tc>
                <a:tc>
                  <a:txBody>
                    <a:bodyPr/>
                    <a:lstStyle/>
                    <a:p>
                      <a:pPr algn="ctr" fontAlgn="ctr"/>
                      <a:r>
                        <a:rPr lang="en-US" sz="1100" u="none" strike="noStrike" dirty="0">
                          <a:effectLst/>
                        </a:rPr>
                        <a:t>100%</a:t>
                      </a:r>
                      <a:endParaRPr lang="en-US" sz="1100" b="1" i="0" u="none" strike="noStrike" dirty="0">
                        <a:solidFill>
                          <a:srgbClr val="000000"/>
                        </a:solidFill>
                        <a:effectLst/>
                        <a:latin typeface="Calibri" charset="0"/>
                      </a:endParaRPr>
                    </a:p>
                  </a:txBody>
                  <a:tcPr marL="12700" marR="12700" marT="12700" marB="0" anchor="ctr"/>
                </a:tc>
              </a:tr>
            </a:tbl>
          </a:graphicData>
        </a:graphic>
      </p:graphicFrame>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53168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3"/>
            <a:ext cx="6508377" cy="612547"/>
          </a:xfrm>
        </p:spPr>
        <p:txBody>
          <a:bodyPr/>
          <a:lstStyle/>
          <a:p>
            <a:r>
              <a:rPr lang="en-US" dirty="0" smtClean="0"/>
              <a:t>Key nuts and bolts</a:t>
            </a:r>
            <a:r>
              <a:rPr lang="is-IS" dirty="0" smtClean="0"/>
              <a:t>….......</a:t>
            </a:r>
            <a:endParaRPr lang="en-US" dirty="0"/>
          </a:p>
        </p:txBody>
      </p:sp>
      <p:sp>
        <p:nvSpPr>
          <p:cNvPr id="3" name="Content Placeholder 2"/>
          <p:cNvSpPr>
            <a:spLocks noGrp="1"/>
          </p:cNvSpPr>
          <p:nvPr>
            <p:ph idx="1"/>
          </p:nvPr>
        </p:nvSpPr>
        <p:spPr>
          <a:xfrm>
            <a:off x="457199" y="1151906"/>
            <a:ext cx="7998032" cy="4974257"/>
          </a:xfrm>
        </p:spPr>
        <p:txBody>
          <a:bodyPr>
            <a:normAutofit/>
          </a:bodyPr>
          <a:lstStyle/>
          <a:p>
            <a:pPr marL="0" indent="0">
              <a:buNone/>
            </a:pPr>
            <a:r>
              <a:rPr lang="en-GB" sz="2800" dirty="0" smtClean="0">
                <a:latin typeface="Arial" charset="0"/>
                <a:ea typeface="Arial" charset="0"/>
                <a:cs typeface="Arial" charset="0"/>
              </a:rPr>
              <a:t>In an academy context:</a:t>
            </a:r>
          </a:p>
          <a:p>
            <a:r>
              <a:rPr lang="en-GB" sz="2800" dirty="0" smtClean="0">
                <a:latin typeface="Arial" charset="0"/>
                <a:ea typeface="Arial" charset="0"/>
                <a:cs typeface="Arial" charset="0"/>
              </a:rPr>
              <a:t>Governance structure is determined by  Board of Trustees</a:t>
            </a:r>
          </a:p>
          <a:p>
            <a:r>
              <a:rPr lang="en-GB" sz="2800" dirty="0" smtClean="0">
                <a:latin typeface="Arial" charset="0"/>
                <a:ea typeface="Arial" charset="0"/>
                <a:cs typeface="Arial" charset="0"/>
              </a:rPr>
              <a:t>Not set formula for governance in a MAT</a:t>
            </a:r>
            <a:r>
              <a:rPr lang="is-IS" sz="2800" dirty="0" smtClean="0">
                <a:latin typeface="Arial" charset="0"/>
                <a:ea typeface="Arial" charset="0"/>
                <a:cs typeface="Arial" charset="0"/>
              </a:rPr>
              <a:t>…..</a:t>
            </a:r>
          </a:p>
          <a:p>
            <a:pPr marL="0" indent="0">
              <a:buNone/>
            </a:pPr>
            <a:r>
              <a:rPr lang="is-IS" sz="2400" dirty="0" smtClean="0">
                <a:latin typeface="Arial" charset="0"/>
                <a:ea typeface="Arial" charset="0"/>
                <a:cs typeface="Arial" charset="0"/>
              </a:rPr>
              <a:t>Local Governing Body              Local Academy Council</a:t>
            </a:r>
          </a:p>
          <a:p>
            <a:pPr marL="0" indent="0">
              <a:buNone/>
            </a:pPr>
            <a:r>
              <a:rPr lang="is-IS" sz="2400" dirty="0" smtClean="0">
                <a:latin typeface="Arial" charset="0"/>
                <a:ea typeface="Arial" charset="0"/>
                <a:cs typeface="Arial" charset="0"/>
              </a:rPr>
              <a:t>Local Management Board        Local Advisory Board</a:t>
            </a:r>
          </a:p>
          <a:p>
            <a:pPr marL="0" indent="0">
              <a:buNone/>
            </a:pPr>
            <a:r>
              <a:rPr lang="is-IS" sz="2400" dirty="0" smtClean="0">
                <a:latin typeface="Arial" charset="0"/>
                <a:ea typeface="Arial" charset="0"/>
                <a:cs typeface="Arial" charset="0"/>
              </a:rPr>
              <a:t>Local Consultative Committee  Nothing at all!</a:t>
            </a:r>
          </a:p>
          <a:p>
            <a:pPr marL="0" indent="0">
              <a:buNone/>
            </a:pPr>
            <a:r>
              <a:rPr lang="is-IS" sz="2400" u="sng" dirty="0" smtClean="0">
                <a:latin typeface="Arial" charset="0"/>
                <a:ea typeface="Arial" charset="0"/>
                <a:cs typeface="Arial" charset="0"/>
              </a:rPr>
              <a:t>All with delegated responsibilities determined by Board</a:t>
            </a:r>
            <a:endParaRPr lang="en-GB" sz="2400" u="sng" dirty="0">
              <a:latin typeface="Arial" charset="0"/>
              <a:ea typeface="Arial" charset="0"/>
              <a:cs typeface="Arial" charset="0"/>
            </a:endParaRPr>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338971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8135"/>
            <a:ext cx="6508377" cy="584617"/>
          </a:xfrm>
        </p:spPr>
        <p:txBody>
          <a:bodyPr/>
          <a:lstStyle/>
          <a:p>
            <a:r>
              <a:rPr lang="en-US" dirty="0" smtClean="0"/>
              <a:t>The Challenge</a:t>
            </a:r>
            <a:r>
              <a:rPr lang="is-IS" dirty="0" smtClean="0"/>
              <a:t>….........</a:t>
            </a:r>
            <a:endParaRPr lang="en-US" dirty="0"/>
          </a:p>
        </p:txBody>
      </p:sp>
      <p:sp>
        <p:nvSpPr>
          <p:cNvPr id="3" name="Content Placeholder 2"/>
          <p:cNvSpPr>
            <a:spLocks noGrp="1"/>
          </p:cNvSpPr>
          <p:nvPr>
            <p:ph idx="1"/>
          </p:nvPr>
        </p:nvSpPr>
        <p:spPr>
          <a:xfrm>
            <a:off x="457199" y="1163782"/>
            <a:ext cx="7998032" cy="4962381"/>
          </a:xfrm>
        </p:spPr>
        <p:txBody>
          <a:bodyPr>
            <a:normAutofit/>
          </a:bodyPr>
          <a:lstStyle/>
          <a:p>
            <a:r>
              <a:rPr lang="en-GB" sz="2800" dirty="0" smtClean="0">
                <a:latin typeface="Arial" charset="0"/>
                <a:ea typeface="Arial" charset="0"/>
                <a:cs typeface="Arial" charset="0"/>
              </a:rPr>
              <a:t>To identify the key components of              effective governance in your school</a:t>
            </a:r>
          </a:p>
          <a:p>
            <a:r>
              <a:rPr lang="en-GB" sz="2800" dirty="0">
                <a:latin typeface="Arial" charset="0"/>
                <a:ea typeface="Arial" charset="0"/>
                <a:cs typeface="Arial" charset="0"/>
              </a:rPr>
              <a:t> </a:t>
            </a:r>
            <a:r>
              <a:rPr lang="en-GB" sz="2800" dirty="0" smtClean="0">
                <a:latin typeface="Arial" charset="0"/>
                <a:ea typeface="Arial" charset="0"/>
                <a:cs typeface="Arial" charset="0"/>
              </a:rPr>
              <a:t>To develop  a cycle of activity that links the key components together into a coherent programme</a:t>
            </a:r>
          </a:p>
          <a:p>
            <a:r>
              <a:rPr lang="en-GB" sz="2800" dirty="0">
                <a:latin typeface="Arial" charset="0"/>
                <a:ea typeface="Arial" charset="0"/>
                <a:cs typeface="Arial" charset="0"/>
              </a:rPr>
              <a:t> </a:t>
            </a:r>
            <a:r>
              <a:rPr lang="en-GB" sz="2800" dirty="0" smtClean="0">
                <a:latin typeface="Arial" charset="0"/>
                <a:ea typeface="Arial" charset="0"/>
                <a:cs typeface="Arial" charset="0"/>
              </a:rPr>
              <a:t>To develop process that will ensure governors “do things right” – agendas, minutes, etc</a:t>
            </a:r>
          </a:p>
          <a:p>
            <a:r>
              <a:rPr lang="en-GB" sz="2800" dirty="0">
                <a:latin typeface="Arial" charset="0"/>
                <a:ea typeface="Arial" charset="0"/>
                <a:cs typeface="Arial" charset="0"/>
              </a:rPr>
              <a:t> </a:t>
            </a:r>
            <a:r>
              <a:rPr lang="is-IS" sz="2800" dirty="0" smtClean="0">
                <a:latin typeface="Arial" charset="0"/>
                <a:ea typeface="Arial" charset="0"/>
                <a:cs typeface="Arial" charset="0"/>
              </a:rPr>
              <a:t>….and “do the right things” </a:t>
            </a:r>
          </a:p>
          <a:p>
            <a:r>
              <a:rPr lang="is-IS" sz="2800" dirty="0">
                <a:latin typeface="Arial" charset="0"/>
                <a:ea typeface="Arial" charset="0"/>
                <a:cs typeface="Arial" charset="0"/>
              </a:rPr>
              <a:t> </a:t>
            </a:r>
            <a:r>
              <a:rPr lang="is-IS" sz="2800" dirty="0" smtClean="0">
                <a:latin typeface="Arial" charset="0"/>
                <a:ea typeface="Arial" charset="0"/>
                <a:cs typeface="Arial" charset="0"/>
              </a:rPr>
              <a:t>and the answer is.................................</a:t>
            </a:r>
            <a:endParaRPr lang="en-GB" sz="2800" dirty="0" smtClean="0">
              <a:latin typeface="Arial" charset="0"/>
              <a:ea typeface="Arial" charset="0"/>
              <a:cs typeface="Arial" charset="0"/>
            </a:endParaRPr>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97347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237506"/>
            <a:ext cx="8229600" cy="510639"/>
          </a:xfrm>
        </p:spPr>
        <p:txBody>
          <a:bodyPr/>
          <a:lstStyle/>
          <a:p>
            <a:r>
              <a:rPr lang="en-US" sz="2800" dirty="0" smtClean="0"/>
              <a:t>Framework for Effective Governance</a:t>
            </a:r>
            <a:endParaRPr lang="en-US" sz="2800" dirty="0"/>
          </a:p>
        </p:txBody>
      </p:sp>
      <p:pic>
        <p:nvPicPr>
          <p:cNvPr id="4" name="Content Placeholder 3"/>
          <p:cNvPicPr>
            <a:picLocks noGrp="1" noChangeAspect="1"/>
          </p:cNvPicPr>
          <p:nvPr>
            <p:ph idx="1"/>
          </p:nvPr>
        </p:nvPicPr>
        <p:blipFill>
          <a:blip r:embed="rId3"/>
          <a:stretch>
            <a:fillRect/>
          </a:stretch>
        </p:blipFill>
        <p:spPr>
          <a:xfrm>
            <a:off x="225632" y="748145"/>
            <a:ext cx="8695448" cy="5510151"/>
          </a:xfrm>
          <a:prstGeom prst="rect">
            <a:avLst/>
          </a:prstGeom>
        </p:spPr>
      </p:pic>
      <p:pic>
        <p:nvPicPr>
          <p:cNvPr id="5" name="Picture 4" descr="logo.png"/>
          <p:cNvPicPr>
            <a:picLocks noChangeAspect="1"/>
          </p:cNvPicPr>
          <p:nvPr/>
        </p:nvPicPr>
        <p:blipFill>
          <a:blip r:embed="rId4"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5">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264823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3"/>
            <a:ext cx="6508377" cy="669197"/>
          </a:xfrm>
        </p:spPr>
        <p:txBody>
          <a:bodyPr/>
          <a:lstStyle/>
          <a:p>
            <a:r>
              <a:rPr lang="en-US" dirty="0" smtClean="0"/>
              <a:t>SBM/Finance Director/Bursar</a:t>
            </a:r>
            <a:endParaRPr lang="en-US" dirty="0"/>
          </a:p>
        </p:txBody>
      </p:sp>
      <p:sp>
        <p:nvSpPr>
          <p:cNvPr id="3" name="Content Placeholder 2"/>
          <p:cNvSpPr>
            <a:spLocks noGrp="1"/>
          </p:cNvSpPr>
          <p:nvPr>
            <p:ph idx="1"/>
          </p:nvPr>
        </p:nvSpPr>
        <p:spPr>
          <a:xfrm>
            <a:off x="457199" y="1463039"/>
            <a:ext cx="7998032" cy="4663123"/>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solidFill>
                  <a:schemeClr val="tx1"/>
                </a:solidFill>
              </a:rPr>
              <a:t>What is my role in</a:t>
            </a:r>
            <a:r>
              <a:rPr lang="is-IS" sz="2800" dirty="0" smtClean="0">
                <a:solidFill>
                  <a:schemeClr val="tx1"/>
                </a:solidFill>
              </a:rPr>
              <a:t>…............</a:t>
            </a:r>
          </a:p>
          <a:p>
            <a:pPr>
              <a:spcBef>
                <a:spcPts val="0"/>
              </a:spcBef>
              <a:buClrTx/>
              <a:buSzTx/>
            </a:pPr>
            <a:r>
              <a:rPr lang="is-IS" sz="2800" dirty="0">
                <a:solidFill>
                  <a:schemeClr val="accent1"/>
                </a:solidFill>
              </a:rPr>
              <a:t> </a:t>
            </a:r>
            <a:r>
              <a:rPr lang="is-IS" sz="2800" dirty="0" smtClean="0">
                <a:solidFill>
                  <a:schemeClr val="tx1"/>
                </a:solidFill>
              </a:rPr>
              <a:t>identifying key performnance indicators for governors/trustees?</a:t>
            </a:r>
          </a:p>
          <a:p>
            <a:pPr>
              <a:spcBef>
                <a:spcPts val="0"/>
              </a:spcBef>
              <a:buClrTx/>
              <a:buSzTx/>
            </a:pPr>
            <a:r>
              <a:rPr lang="is-IS" sz="2800" dirty="0" smtClean="0">
                <a:solidFill>
                  <a:schemeClr val="accent1"/>
                </a:solidFill>
              </a:rPr>
              <a:t> </a:t>
            </a:r>
            <a:r>
              <a:rPr lang="is-IS" sz="2800" dirty="0" smtClean="0">
                <a:solidFill>
                  <a:schemeClr val="tx1"/>
                </a:solidFill>
              </a:rPr>
              <a:t>providing governors with regular monitoring information?</a:t>
            </a:r>
          </a:p>
          <a:p>
            <a:pPr>
              <a:spcBef>
                <a:spcPts val="0"/>
              </a:spcBef>
              <a:buClrTx/>
              <a:buSzTx/>
            </a:pPr>
            <a:r>
              <a:rPr lang="is-IS" sz="2800" dirty="0">
                <a:solidFill>
                  <a:schemeClr val="accent1"/>
                </a:solidFill>
              </a:rPr>
              <a:t> </a:t>
            </a:r>
            <a:r>
              <a:rPr lang="is-IS" sz="2800" dirty="0" smtClean="0">
                <a:solidFill>
                  <a:schemeClr val="tx1"/>
                </a:solidFill>
              </a:rPr>
              <a:t>supporting strategic decision-making by governors – advisory role?</a:t>
            </a:r>
          </a:p>
          <a:p>
            <a:pPr>
              <a:spcBef>
                <a:spcPts val="0"/>
              </a:spcBef>
              <a:buClrTx/>
              <a:buSzTx/>
            </a:pPr>
            <a:r>
              <a:rPr lang="is-IS" sz="2800" dirty="0">
                <a:solidFill>
                  <a:schemeClr val="accent1"/>
                </a:solidFill>
              </a:rPr>
              <a:t> </a:t>
            </a:r>
            <a:r>
              <a:rPr lang="is-IS" sz="2800" dirty="0" smtClean="0">
                <a:solidFill>
                  <a:schemeClr val="tx1"/>
                </a:solidFill>
              </a:rPr>
              <a:t>identying the impact of spending decisons for governors on a regular basis?</a:t>
            </a:r>
          </a:p>
          <a:p>
            <a:pPr>
              <a:spcBef>
                <a:spcPts val="0"/>
              </a:spcBef>
              <a:buClrTx/>
              <a:buSzTx/>
            </a:pPr>
            <a:r>
              <a:rPr lang="is-IS" sz="2800" dirty="0">
                <a:solidFill>
                  <a:schemeClr val="accent1"/>
                </a:solidFill>
              </a:rPr>
              <a:t> </a:t>
            </a:r>
            <a:r>
              <a:rPr lang="is-IS" sz="2800" dirty="0" smtClean="0">
                <a:solidFill>
                  <a:schemeClr val="tx1"/>
                </a:solidFill>
              </a:rPr>
              <a:t>ensuring spend drives school improvement priorities?</a:t>
            </a:r>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457199" y="5985163"/>
            <a:ext cx="1929741" cy="625161"/>
          </a:xfrm>
          <a:prstGeom prst="rect">
            <a:avLst/>
          </a:prstGeom>
          <a:noFill/>
          <a:ln>
            <a:noFill/>
          </a:ln>
        </p:spPr>
      </p:pic>
    </p:spTree>
    <p:extLst>
      <p:ext uri="{BB962C8B-B14F-4D97-AF65-F5344CB8AC3E}">
        <p14:creationId xmlns:p14="http://schemas.microsoft.com/office/powerpoint/2010/main" val="180711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4"/>
            <a:ext cx="6508377" cy="645446"/>
          </a:xfrm>
        </p:spPr>
        <p:txBody>
          <a:bodyPr/>
          <a:lstStyle/>
          <a:p>
            <a:r>
              <a:rPr lang="en-US" dirty="0" smtClean="0"/>
              <a:t>Nuts and Bolts</a:t>
            </a:r>
            <a:endParaRPr lang="en-US" dirty="0"/>
          </a:p>
        </p:txBody>
      </p:sp>
      <p:sp>
        <p:nvSpPr>
          <p:cNvPr id="3" name="Content Placeholder 2"/>
          <p:cNvSpPr>
            <a:spLocks noGrp="1"/>
          </p:cNvSpPr>
          <p:nvPr>
            <p:ph idx="1"/>
          </p:nvPr>
        </p:nvSpPr>
        <p:spPr>
          <a:xfrm>
            <a:off x="457199" y="1436914"/>
            <a:ext cx="7998032" cy="4689249"/>
          </a:xfrm>
        </p:spPr>
        <p:txBody>
          <a:bodyPr>
            <a:normAutofit/>
          </a:bodyPr>
          <a:lstStyle/>
          <a:p>
            <a:pPr marL="0" indent="0">
              <a:buNone/>
            </a:pPr>
            <a:endParaRPr lang="en-GB" sz="2800" dirty="0" smtClean="0"/>
          </a:p>
          <a:p>
            <a:pPr marL="0" indent="0">
              <a:buNone/>
            </a:pPr>
            <a:r>
              <a:rPr lang="en-GB" sz="3600" dirty="0" smtClean="0"/>
              <a:t>                  Allie Dobson</a:t>
            </a:r>
          </a:p>
          <a:p>
            <a:pPr marL="0" indent="0">
              <a:buNone/>
            </a:pPr>
            <a:r>
              <a:rPr lang="en-GB" sz="3600" dirty="0" smtClean="0"/>
              <a:t>Governance Operations Manager</a:t>
            </a:r>
          </a:p>
          <a:p>
            <a:pPr marL="0" indent="0">
              <a:buNone/>
            </a:pPr>
            <a:r>
              <a:rPr lang="en-GB" sz="2800" dirty="0" smtClean="0"/>
              <a:t>       </a:t>
            </a:r>
            <a:r>
              <a:rPr lang="en-GB" sz="3200" dirty="0" smtClean="0"/>
              <a:t>Horizons Specialist Academy Trust</a:t>
            </a:r>
          </a:p>
          <a:p>
            <a:pPr marL="0" indent="0">
              <a:buNone/>
            </a:pPr>
            <a:endParaRPr lang="en-GB" sz="2800" i="1" dirty="0" smtClean="0"/>
          </a:p>
        </p:txBody>
      </p:sp>
      <p:pic>
        <p:nvPicPr>
          <p:cNvPr id="5" name="Picture 4" descr="logo.png"/>
          <p:cNvPicPr>
            <a:picLocks noChangeAspect="1"/>
          </p:cNvPicPr>
          <p:nvPr/>
        </p:nvPicPr>
        <p:blipFill>
          <a:blip r:embed="rId3" cstate="print"/>
          <a:stretch>
            <a:fillRect/>
          </a:stretch>
        </p:blipFill>
        <p:spPr>
          <a:xfrm>
            <a:off x="7664370" y="5661248"/>
            <a:ext cx="1256709" cy="949077"/>
          </a:xfrm>
          <a:prstGeom prst="rect">
            <a:avLst/>
          </a:prstGeom>
        </p:spPr>
      </p:pic>
      <p:pic>
        <p:nvPicPr>
          <p:cNvPr id="6" name="Picture 5" descr="cid:8C2BCF2D-C672-4388-B0C6-48028872EE0F@lan"/>
          <p:cNvPicPr/>
          <p:nvPr/>
        </p:nvPicPr>
        <p:blipFill>
          <a:blip r:embed="rId4">
            <a:extLst>
              <a:ext uri="{28A0092B-C50C-407E-A947-70E740481C1C}">
                <a14:useLocalDpi xmlns:a14="http://schemas.microsoft.com/office/drawing/2010/main" val="0"/>
              </a:ext>
            </a:extLst>
          </a:blip>
          <a:srcRect/>
          <a:stretch>
            <a:fillRect/>
          </a:stretch>
        </p:blipFill>
        <p:spPr bwMode="auto">
          <a:xfrm>
            <a:off x="2315688" y="5117709"/>
            <a:ext cx="3978234" cy="1008454"/>
          </a:xfrm>
          <a:prstGeom prst="rect">
            <a:avLst/>
          </a:prstGeom>
          <a:noFill/>
          <a:ln>
            <a:noFill/>
          </a:ln>
        </p:spPr>
      </p:pic>
    </p:spTree>
    <p:extLst>
      <p:ext uri="{BB962C8B-B14F-4D97-AF65-F5344CB8AC3E}">
        <p14:creationId xmlns:p14="http://schemas.microsoft.com/office/powerpoint/2010/main" val="9461945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6126</TotalTime>
  <Words>1266</Words>
  <Application>Microsoft Office PowerPoint</Application>
  <PresentationFormat>On-screen Show (4:3)</PresentationFormat>
  <Paragraphs>220</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Plaza</vt:lpstr>
      <vt:lpstr>Office Theme</vt:lpstr>
      <vt:lpstr>PowerPoint Presentation</vt:lpstr>
      <vt:lpstr>Session Brief</vt:lpstr>
      <vt:lpstr>A changed educational landscape</vt:lpstr>
      <vt:lpstr>Multi Academy Trusts</vt:lpstr>
      <vt:lpstr>Key nuts and bolts….......</vt:lpstr>
      <vt:lpstr>The Challenge….........</vt:lpstr>
      <vt:lpstr>Framework for Effective Governance</vt:lpstr>
      <vt:lpstr>SBM/Finance Director/Bursar</vt:lpstr>
      <vt:lpstr>Nuts and Bolts</vt:lpstr>
      <vt:lpstr> </vt:lpstr>
      <vt:lpstr>PowerPoint Presentation</vt:lpstr>
      <vt:lpstr>SBM – supporting effective governance</vt:lpstr>
      <vt:lpstr>Why did we choose this structure?</vt:lpstr>
      <vt:lpstr>Core features of effective governance</vt:lpstr>
      <vt:lpstr>In conclusion…...........</vt:lpstr>
    </vt:vector>
  </TitlesOfParts>
  <Company>Avec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Avec Governance</dc:title>
  <dc:creator>MacBook Air 1</dc:creator>
  <cp:lastModifiedBy>Ellie Geddes</cp:lastModifiedBy>
  <cp:revision>51</cp:revision>
  <dcterms:created xsi:type="dcterms:W3CDTF">2012-07-09T15:57:53Z</dcterms:created>
  <dcterms:modified xsi:type="dcterms:W3CDTF">2016-06-29T10:10:10Z</dcterms:modified>
</cp:coreProperties>
</file>