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4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5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3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2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7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E473-8CCF-2F4B-9BDB-BBFDF211A4D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072C-085F-B042-B78F-413121C2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0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Marie.jobson@ntlp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Employer Engagement @ CCC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GATSBY Presentation</a:t>
            </a:r>
          </a:p>
          <a:p>
            <a:r>
              <a:rPr lang="en-US" dirty="0" smtClean="0"/>
              <a:t>Future Ready Conference </a:t>
            </a:r>
          </a:p>
          <a:p>
            <a:r>
              <a:rPr lang="en-US" dirty="0" smtClean="0"/>
              <a:t>Feb 4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4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9014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Benchmark 5</a:t>
            </a:r>
            <a:br>
              <a:rPr lang="en-US" u="sng" dirty="0" smtClean="0"/>
            </a:br>
            <a:r>
              <a:rPr lang="en-US" dirty="0" smtClean="0"/>
              <a:t>Encounters with </a:t>
            </a:r>
            <a:br>
              <a:rPr lang="en-US" dirty="0" smtClean="0"/>
            </a:br>
            <a:r>
              <a:rPr lang="en-US" dirty="0" smtClean="0"/>
              <a:t>Employers &amp;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7478"/>
            <a:ext cx="8229600" cy="3718685"/>
          </a:xfrm>
        </p:spPr>
        <p:txBody>
          <a:bodyPr/>
          <a:lstStyle/>
          <a:p>
            <a:r>
              <a:rPr lang="en-US" dirty="0" smtClean="0"/>
              <a:t>Benchmark 5 = strength for CCC in range and volume</a:t>
            </a:r>
          </a:p>
          <a:p>
            <a:r>
              <a:rPr lang="en-US" dirty="0" smtClean="0"/>
              <a:t>Benchmark 5 = weakness for CCC when linked with Benchmark 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652274"/>
            <a:ext cx="8229600" cy="1669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Benchmark 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Experiences of Workplaces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365" y="110435"/>
            <a:ext cx="1270000" cy="127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435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00" y="5138350"/>
            <a:ext cx="2692400" cy="16808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38350"/>
            <a:ext cx="2584174" cy="1719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&amp;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ACEG Framework</a:t>
            </a:r>
          </a:p>
          <a:p>
            <a:r>
              <a:rPr lang="en-US" dirty="0" smtClean="0"/>
              <a:t>Inspiring IAG Award</a:t>
            </a:r>
          </a:p>
          <a:p>
            <a:r>
              <a:rPr lang="en-US" dirty="0" smtClean="0"/>
              <a:t>GATSBY Benchmark Audit</a:t>
            </a:r>
          </a:p>
          <a:p>
            <a:r>
              <a:rPr lang="en-US" dirty="0" smtClean="0"/>
              <a:t>Minimum of 1 major Employer Engagement event for EACH year group</a:t>
            </a:r>
          </a:p>
          <a:p>
            <a:r>
              <a:rPr lang="en-US" dirty="0" smtClean="0"/>
              <a:t>Range of bespoke Employer </a:t>
            </a:r>
            <a:r>
              <a:rPr lang="en-US" dirty="0"/>
              <a:t>E</a:t>
            </a:r>
            <a:r>
              <a:rPr lang="en-US" dirty="0" smtClean="0"/>
              <a:t>ngagement events for smaller groups of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9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&amp; Resourcing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3393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CCC Staff</a:t>
            </a:r>
          </a:p>
          <a:p>
            <a:r>
              <a:rPr lang="en-US" dirty="0" smtClean="0"/>
              <a:t>CCC Governors</a:t>
            </a:r>
          </a:p>
          <a:p>
            <a:r>
              <a:rPr lang="en-US" dirty="0" smtClean="0"/>
              <a:t>Local Networks</a:t>
            </a:r>
          </a:p>
          <a:p>
            <a:r>
              <a:rPr lang="en-US" dirty="0" smtClean="0"/>
              <a:t>North </a:t>
            </a:r>
            <a:r>
              <a:rPr lang="en-US" dirty="0" err="1" smtClean="0"/>
              <a:t>Tyneside</a:t>
            </a:r>
            <a:r>
              <a:rPr lang="en-US" dirty="0" smtClean="0"/>
              <a:t> Council: Employer Engagement Service Level Agreement</a:t>
            </a:r>
          </a:p>
          <a:p>
            <a:r>
              <a:rPr lang="en-US" dirty="0" smtClean="0"/>
              <a:t>North </a:t>
            </a:r>
            <a:r>
              <a:rPr lang="en-US" dirty="0" err="1" smtClean="0"/>
              <a:t>Tyneside</a:t>
            </a:r>
            <a:r>
              <a:rPr lang="en-US" dirty="0" smtClean="0"/>
              <a:t> Learning Trust: WOW</a:t>
            </a:r>
          </a:p>
          <a:p>
            <a:r>
              <a:rPr lang="en-US" dirty="0" smtClean="0"/>
              <a:t>North </a:t>
            </a:r>
            <a:r>
              <a:rPr lang="en-US" dirty="0" err="1" smtClean="0"/>
              <a:t>Tyneside</a:t>
            </a:r>
            <a:r>
              <a:rPr lang="en-US" dirty="0" smtClean="0"/>
              <a:t> Learning Trust: Schemes</a:t>
            </a:r>
          </a:p>
          <a:p>
            <a:r>
              <a:rPr lang="en-US" dirty="0" smtClean="0"/>
              <a:t>Alumni (Future First)</a:t>
            </a:r>
          </a:p>
          <a:p>
            <a:r>
              <a:rPr lang="en-US" dirty="0" smtClean="0"/>
              <a:t>Alumni (Social Media)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435" y="0"/>
            <a:ext cx="1667565" cy="127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435" y="1417638"/>
            <a:ext cx="1667565" cy="16193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6435" y="3157330"/>
            <a:ext cx="1689652" cy="162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7043" y="6126162"/>
            <a:ext cx="4329043" cy="731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9087" y="4682435"/>
            <a:ext cx="3937000" cy="144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2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works at CCC - </a:t>
            </a:r>
            <a:r>
              <a:rPr lang="en-US" dirty="0" err="1" smtClean="0"/>
              <a:t>imovie</a:t>
            </a:r>
            <a:r>
              <a:rPr lang="en-US" dirty="0" smtClean="0"/>
              <a:t> (Year 7)</a:t>
            </a:r>
          </a:p>
          <a:p>
            <a:r>
              <a:rPr lang="en-US" dirty="0" smtClean="0"/>
              <a:t>Career Speed Dating (Year 8)</a:t>
            </a:r>
          </a:p>
          <a:p>
            <a:r>
              <a:rPr lang="en-US" dirty="0" smtClean="0"/>
              <a:t>Industry Insight (Year 9)</a:t>
            </a:r>
          </a:p>
          <a:p>
            <a:r>
              <a:rPr lang="en-US" dirty="0" smtClean="0"/>
              <a:t>Post 16 Opportunities Speed Dating (Year 10)</a:t>
            </a:r>
          </a:p>
          <a:p>
            <a:r>
              <a:rPr lang="en-US" dirty="0" smtClean="0"/>
              <a:t>Building my Skills (Year 10)</a:t>
            </a:r>
          </a:p>
          <a:p>
            <a:r>
              <a:rPr lang="en-US" dirty="0" smtClean="0"/>
              <a:t>Mock Interview Event (Year 11)</a:t>
            </a:r>
          </a:p>
          <a:p>
            <a:r>
              <a:rPr lang="en-US" dirty="0" smtClean="0"/>
              <a:t>Progression Pathway (Year 12)</a:t>
            </a:r>
          </a:p>
          <a:p>
            <a:r>
              <a:rPr lang="en-US" dirty="0" smtClean="0"/>
              <a:t>Partners into Work: BTEC Sport/North </a:t>
            </a:r>
            <a:r>
              <a:rPr lang="en-US" dirty="0" err="1" smtClean="0"/>
              <a:t>Tyneside</a:t>
            </a:r>
            <a:r>
              <a:rPr lang="en-US" dirty="0" smtClean="0"/>
              <a:t> Council (Sports Development)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79" y="110435"/>
            <a:ext cx="1270000" cy="127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392" y="147638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1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492879"/>
            <a:ext cx="4876800" cy="132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on our Weakness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119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Benchmark 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Experiences of Workplaces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9478" y="3290957"/>
            <a:ext cx="791817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400" dirty="0" smtClean="0"/>
              <a:t>GATSBY Innovation Fund</a:t>
            </a:r>
          </a:p>
          <a:p>
            <a:pPr marL="571500" indent="-571500">
              <a:buFont typeface="Arial"/>
              <a:buChar char="•"/>
            </a:pPr>
            <a:r>
              <a:rPr lang="en-US" sz="3400" dirty="0" smtClean="0"/>
              <a:t>Multidisciplinary Innovation MA/MSc</a:t>
            </a:r>
          </a:p>
          <a:p>
            <a:pPr marL="571500" indent="-571500">
              <a:buFont typeface="Arial"/>
              <a:buChar char="•"/>
            </a:pPr>
            <a:r>
              <a:rPr lang="en-US" sz="3400" dirty="0" smtClean="0"/>
              <a:t>3 month Project April-July 2016</a:t>
            </a:r>
          </a:p>
          <a:p>
            <a:pPr marL="571500" indent="-571500">
              <a:buFont typeface="Arial"/>
              <a:buChar char="•"/>
            </a:pPr>
            <a:r>
              <a:rPr lang="en-US" sz="3400" dirty="0" smtClean="0"/>
              <a:t>Innovative strategies to fulfill Benchmark 6  </a:t>
            </a:r>
            <a:endParaRPr lang="en-US" sz="3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435"/>
            <a:ext cx="1270000" cy="127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00" y="110435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9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		marie.jobson@ntlp.org.uk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@</a:t>
            </a:r>
            <a:r>
              <a:rPr lang="en-US" dirty="0" err="1" smtClean="0"/>
              <a:t>iag_marie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35" y="3279913"/>
            <a:ext cx="923858" cy="748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8" y="1417638"/>
            <a:ext cx="1237493" cy="12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5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Employer Engagement @ CCC</vt:lpstr>
      <vt:lpstr>Benchmark 5 Encounters with  Employers &amp; Employees</vt:lpstr>
      <vt:lpstr>Strategy &amp; Planning</vt:lpstr>
      <vt:lpstr>Logistics &amp; Resourcing</vt:lpstr>
      <vt:lpstr>Examples</vt:lpstr>
      <vt:lpstr>Working on our Weakness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 Engagement @ CCC</dc:title>
  <dc:creator>Tim Jobson</dc:creator>
  <cp:lastModifiedBy>Miss Jobson</cp:lastModifiedBy>
  <cp:revision>12</cp:revision>
  <dcterms:created xsi:type="dcterms:W3CDTF">2016-01-30T19:45:39Z</dcterms:created>
  <dcterms:modified xsi:type="dcterms:W3CDTF">2016-02-01T10:25:07Z</dcterms:modified>
</cp:coreProperties>
</file>